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7" r:id="rId20"/>
    <p:sldId id="278" r:id="rId21"/>
    <p:sldId id="282" r:id="rId22"/>
    <p:sldId id="279" r:id="rId23"/>
    <p:sldId id="280" r:id="rId24"/>
    <p:sldId id="281" r:id="rId25"/>
    <p:sldId id="283" r:id="rId26"/>
    <p:sldId id="285" r:id="rId27"/>
    <p:sldId id="286" r:id="rId28"/>
    <p:sldId id="284" r:id="rId29"/>
    <p:sldId id="287" r:id="rId30"/>
    <p:sldId id="288" r:id="rId31"/>
    <p:sldId id="289" r:id="rId32"/>
    <p:sldId id="290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05C7B97-B730-480E-BFC1-EF2CF24AD6DB}">
          <p14:sldIdLst>
            <p14:sldId id="256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7"/>
            <p14:sldId id="278"/>
            <p14:sldId id="282"/>
            <p14:sldId id="279"/>
            <p14:sldId id="280"/>
            <p14:sldId id="281"/>
            <p14:sldId id="283"/>
            <p14:sldId id="285"/>
            <p14:sldId id="286"/>
            <p14:sldId id="284"/>
            <p14:sldId id="287"/>
            <p14:sldId id="288"/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5CC1"/>
    <a:srgbClr val="000100"/>
    <a:srgbClr val="222222"/>
    <a:srgbClr val="6DB015"/>
    <a:srgbClr val="AFB4B9"/>
    <a:srgbClr val="C4B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869" autoAdjust="0"/>
  </p:normalViewPr>
  <p:slideViewPr>
    <p:cSldViewPr snapToGrid="0">
      <p:cViewPr varScale="1">
        <p:scale>
          <a:sx n="86" d="100"/>
          <a:sy n="86" d="100"/>
        </p:scale>
        <p:origin x="71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98BC3FD1-4B5C-455A-95A5-76492C75E4C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98D769-1640-4F1F-BB66-E70199330C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470D5-28F9-488A-988D-843B3D61EC59}" type="datetimeFigureOut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BD81FE9-A00A-4F1F-B642-407B56373E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ADCBB4-14DC-4E1F-A062-3A06208F2E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E162C-4E5A-4AD3-BCA8-CACD65E5EC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5409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60E3-BFA0-4CA3-8F0A-7DBB92F7071B}" type="datetimeFigureOut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29B3C-F4D2-43CC-AC87-20038504E0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0354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0081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7101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0560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1180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7637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019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3558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85683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7775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11301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213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5411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5117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4888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5145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8000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8238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082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1288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864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4310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5522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189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3308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29B3C-F4D2-43CC-AC87-20038504E0E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61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2C1CA0-A76A-436E-AECA-75145EFFF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3A20D59-6614-4492-8BAB-7017FE532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E6A0F1-FF0E-430C-BF19-494AFFFC1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93983-A785-4EFE-81FA-E72D7FE65C34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1A1E30-82B8-47F9-A0E3-0E7EC2C67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168CB7-C1DB-489C-8717-FF76513BC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9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84D83F-A6BF-45BB-B3DE-D3105DE56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1D9B9A2-87FD-4649-A817-FFDBE433B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E99BB0-ED49-4CFC-8866-B4236973D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029D7D-DBC5-418B-B4BE-19776D7CF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D057-5D6D-4D17-9D71-34F160540D79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3F38C8-FEF8-4146-A63E-BEA43DBE2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18D0F8-9F4F-45DD-AFE4-6232FA89A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043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A69F1A-035D-4F9E-AE59-97CFB2344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871FC2-0131-4653-A343-58026F9BA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6BBD4A-A7B4-4152-9D30-9A523BDEE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E09F7-2EFB-40DE-B58B-A9BF02883BF1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F6ABBA-BB81-4A72-BD9F-A724E6E88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D876C1-083C-4155-AC11-A4CF82340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4624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23D7CED-1C27-4B10-B96B-D9C722524F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235B06-A8F5-41E4-B08F-7C9BA75B3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E1476-CD89-40C5-8075-85BF13C3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A51FF-60E1-4BCD-BCE4-53BA878DEBEC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F0DD3D-5A81-4694-876B-DAA6A3AF9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BB58FE-8A02-4019-9B4E-DB529B0BB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215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9CCEA-35BF-4D33-9C95-8EB88C341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9CFA2A-1E92-44BF-A891-EB7E3760E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1EB6AA-7DE1-470E-81ED-BF7E612F5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DD906-9867-4C75-9026-075E40A4C051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3BFC3F-753A-4E4E-9E01-69DAB96F5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27B1F2-9E82-4B46-A8A2-0DEF2D928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49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BDC1D3-A04C-4726-A203-DF0D213F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2C9CD4-945C-4102-AB9B-5DF8C3813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D5C5F7-896D-4C7D-940F-B6A47A44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7EE81-DFF3-4D45-8948-2E1B34651623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42B6BB-A788-4AE6-B22D-3E50494D6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F1FEE7-933E-402E-B615-E8D095303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984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D2787-C447-45AF-AE6C-012595356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282615-ABE8-4F11-B1A1-0F4AAEF548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6CCB3F-7B84-4171-B113-6B2E695C8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251257-654B-4644-9A76-91598AE1F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C4692-20F9-4B5F-A196-7ACE27D24522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AF3480-2241-4D6F-86CC-3FA0FB2FA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7D0392-91E4-4E96-8136-67788F62F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915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E80B14-8098-4CB2-A34B-16CBB720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058C2F-AB65-4155-9131-33F89CF96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6BB240-D235-431E-BB95-D053CA3B1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BE6092E-84D4-4BAB-AD0D-3A43312AD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AFC0CCB-67FC-4213-83EB-6589613F7D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DA454D9-D398-487E-B3AC-9AA0F6BA4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15842A-9377-466E-AB8C-08700DB7950E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097D36B-D36E-455C-B781-75AF90391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CFCE5A6-007E-419C-91EA-60460286B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1586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2EA2D-64D6-4E43-BFC8-9DF06F9FA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312071-5DA5-4A11-AF52-2EF2F08D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0C675-337C-401C-B94C-599D21C5E9DF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F608495-FB54-4A5D-92EE-BE75EBF1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CE839AF-ADC5-4E82-8CD3-1CC661393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976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6DE0AD-6B92-4658-B1D7-F5D57870C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8FBA9C-0925-403C-BD2D-DCBB1B03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5DB94A9-DF00-45EB-BC11-E3D8330475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63511"/>
            <a:ext cx="3922388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051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HOITFS母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F6DE0AD-6B92-4658-B1D7-F5D57870C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8FBA9C-0925-403C-BD2D-DCBB1B03F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92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7FCF44-3339-4256-BD7E-7DB10B76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4BB291-4655-4910-981A-5232C18F9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136329-7031-41F6-8A1C-EEDF452E77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FC15F5-63D6-4509-BFD9-10035D3B2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99E16-82CE-4605-A806-83EC71FC02A4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0A79C7-4573-4FF9-BE00-FCAB53BC6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925215-955D-4983-AA78-8CE7D5D16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335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B5E9CCA-532A-4FD0-98A1-6638F1D64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0F7A3A-0BDF-4B3F-9FC5-C113AB986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E30D3D-BD1D-452E-8237-9F5BA8727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05DF2-A457-466A-9D6A-E404150F5EBB}" type="datetime1">
              <a:rPr lang="zh-CN" altLang="en-US" smtClean="0"/>
              <a:t>2021-05-31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D7D837-C52A-4838-B8B3-F3852A9C62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88F603-3F6A-4BCB-B034-F5AFB336F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8CA1E1-A9E5-4A55-AC4A-DA74A9A37D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419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jpeg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5C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F898A2-C5AA-4827-BD08-6EDEC1E23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r>
              <a:rPr lang="en-US" altLang="zh-CN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HoitFS</a:t>
            </a:r>
            <a:r>
              <a:rPr lang="zh-CN" alt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设计开发简介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4EFD05-188E-484E-8921-5A5035952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09009"/>
            <a:ext cx="9144000" cy="936718"/>
          </a:xfrm>
        </p:spPr>
        <p:txBody>
          <a:bodyPr>
            <a:normAutofit/>
          </a:bodyPr>
          <a:lstStyle/>
          <a:p>
            <a:r>
              <a:rPr lang="en-US" altLang="zh-CN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zh-CN" alt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团队成员 </a:t>
            </a:r>
            <a:r>
              <a:rPr lang="en-US" altLang="zh-CN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</a:p>
          <a:p>
            <a:r>
              <a:rPr lang="zh-CN" alt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胡智胜</a:t>
            </a:r>
            <a:r>
              <a:rPr lang="en-US" altLang="zh-CN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zh-CN" altLang="en-US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张   楠</a:t>
            </a:r>
            <a:endParaRPr lang="en-US" altLang="zh-CN" sz="1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35946F4-5E79-4211-B172-B7D40E394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426" y="160700"/>
            <a:ext cx="2247175" cy="72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8C6A97F-5C58-46E1-97B6-A2F481529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63511"/>
            <a:ext cx="3922388" cy="720000"/>
          </a:xfrm>
          <a:prstGeom prst="rect">
            <a:avLst/>
          </a:prstGeom>
        </p:spPr>
      </p:pic>
      <p:sp>
        <p:nvSpPr>
          <p:cNvPr id="24" name="副标题 2">
            <a:extLst>
              <a:ext uri="{FF2B5EF4-FFF2-40B4-BE49-F238E27FC236}">
                <a16:creationId xmlns:a16="http://schemas.microsoft.com/office/drawing/2014/main" id="{71F93469-3F42-456A-91A3-124624D97379}"/>
              </a:ext>
            </a:extLst>
          </p:cNvPr>
          <p:cNvSpPr txBox="1">
            <a:spLocks/>
          </p:cNvSpPr>
          <p:nvPr/>
        </p:nvSpPr>
        <p:spPr>
          <a:xfrm>
            <a:off x="1524000" y="4198779"/>
            <a:ext cx="9144000" cy="543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主讲人：潘延麒</a:t>
            </a:r>
            <a:endParaRPr lang="en-US" altLang="zh-C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页脚占位符 24">
            <a:extLst>
              <a:ext uri="{FF2B5EF4-FFF2-40B4-BE49-F238E27FC236}">
                <a16:creationId xmlns:a16="http://schemas.microsoft.com/office/drawing/2014/main" id="{385A13BD-819F-4BCE-85DB-35B216F6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6692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6" name="图片 145">
            <a:extLst>
              <a:ext uri="{FF2B5EF4-FFF2-40B4-BE49-F238E27FC236}">
                <a16:creationId xmlns:a16="http://schemas.microsoft.com/office/drawing/2014/main" id="{0225D74B-F80E-4BD7-8E88-8157CC986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83" y="136525"/>
            <a:ext cx="11406033" cy="6219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58340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B26EDCC-147E-44B2-873E-8C1A834855AC}"/>
              </a:ext>
            </a:extLst>
          </p:cNvPr>
          <p:cNvSpPr txBox="1"/>
          <p:nvPr/>
        </p:nvSpPr>
        <p:spPr>
          <a:xfrm>
            <a:off x="2998456" y="524943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</a:t>
            </a:r>
            <a:endParaRPr lang="en-US" altLang="zh-C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71365B6-845F-4B82-B451-6560BEE87A9B}"/>
              </a:ext>
            </a:extLst>
          </p:cNvPr>
          <p:cNvSpPr/>
          <p:nvPr/>
        </p:nvSpPr>
        <p:spPr>
          <a:xfrm>
            <a:off x="1788482" y="2741271"/>
            <a:ext cx="2870521" cy="2836570"/>
          </a:xfrm>
          <a:prstGeom prst="rect">
            <a:avLst/>
          </a:prstGeom>
          <a:solidFill>
            <a:srgbClr val="215CC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硬件驱动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4AFF44C-664C-4544-A3AA-9F3F3FF69C7D}"/>
              </a:ext>
            </a:extLst>
          </p:cNvPr>
          <p:cNvSpPr/>
          <p:nvPr/>
        </p:nvSpPr>
        <p:spPr>
          <a:xfrm>
            <a:off x="7517757" y="2741271"/>
            <a:ext cx="2870521" cy="2836570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  <a:p>
            <a:pPr algn="ctr"/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HoitFS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文件系统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6B18B200-3CBE-4547-8580-58A0CD1221C5}"/>
              </a:ext>
            </a:extLst>
          </p:cNvPr>
          <p:cNvCxnSpPr>
            <a:cxnSpLocks/>
          </p:cNvCxnSpPr>
          <p:nvPr/>
        </p:nvCxnSpPr>
        <p:spPr>
          <a:xfrm>
            <a:off x="6096000" y="2349500"/>
            <a:ext cx="0" cy="3683000"/>
          </a:xfrm>
          <a:prstGeom prst="line">
            <a:avLst/>
          </a:prstGeom>
          <a:ln>
            <a:solidFill>
              <a:srgbClr val="AFB4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547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B26EDCC-147E-44B2-873E-8C1A834855AC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CN" sz="4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驱动</a:t>
            </a:r>
            <a:endParaRPr lang="en-US" altLang="zh-C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063219-A4BF-4B19-B271-C91BA66D7D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53"/>
          <a:stretch/>
        </p:blipFill>
        <p:spPr>
          <a:xfrm>
            <a:off x="1321631" y="1812146"/>
            <a:ext cx="4686382" cy="45209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745D4E1-DCBE-43EE-9AF9-414F8D9B62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00" b="19765"/>
          <a:stretch/>
        </p:blipFill>
        <p:spPr>
          <a:xfrm>
            <a:off x="6183988" y="1812146"/>
            <a:ext cx="4686381" cy="21883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E176111-6F6C-4D84-9A67-47ECB55C3B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6"/>
          <a:stretch/>
        </p:blipFill>
        <p:spPr>
          <a:xfrm>
            <a:off x="6183989" y="4144732"/>
            <a:ext cx="4686380" cy="218832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3166CA5-5542-4803-92E1-A64964459B71}"/>
              </a:ext>
            </a:extLst>
          </p:cNvPr>
          <p:cNvGrpSpPr/>
          <p:nvPr/>
        </p:nvGrpSpPr>
        <p:grpSpPr>
          <a:xfrm>
            <a:off x="1321631" y="1812146"/>
            <a:ext cx="4686380" cy="4520910"/>
            <a:chOff x="1321631" y="1812146"/>
            <a:chExt cx="4686380" cy="452091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3053006-E8D5-4C34-BC3A-6BCAB54E6BB3}"/>
                </a:ext>
              </a:extLst>
            </p:cNvPr>
            <p:cNvSpPr/>
            <p:nvPr/>
          </p:nvSpPr>
          <p:spPr>
            <a:xfrm>
              <a:off x="1321631" y="1812146"/>
              <a:ext cx="4686380" cy="4520910"/>
            </a:xfrm>
            <a:prstGeom prst="rect">
              <a:avLst/>
            </a:prstGeom>
            <a:solidFill>
              <a:schemeClr val="dk1">
                <a:alpha val="3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D968FC5-3347-449C-A684-0DAA7079661B}"/>
                </a:ext>
              </a:extLst>
            </p:cNvPr>
            <p:cNvSpPr txBox="1"/>
            <p:nvPr/>
          </p:nvSpPr>
          <p:spPr>
            <a:xfrm>
              <a:off x="2565694" y="3749435"/>
              <a:ext cx="2198254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u="sng" dirty="0">
                  <a:solidFill>
                    <a:schemeClr val="bg1"/>
                  </a:solidFill>
                </a:rPr>
                <a:t>硬件支持</a:t>
              </a:r>
              <a:endParaRPr lang="en-US" altLang="zh-CN" sz="3600" b="1" u="sng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D3762115-F4D8-4446-AD7A-6F6278C52C4D}"/>
              </a:ext>
            </a:extLst>
          </p:cNvPr>
          <p:cNvGrpSpPr/>
          <p:nvPr/>
        </p:nvGrpSpPr>
        <p:grpSpPr>
          <a:xfrm>
            <a:off x="6183989" y="1812145"/>
            <a:ext cx="4686380" cy="2188325"/>
            <a:chOff x="6183989" y="1812145"/>
            <a:chExt cx="4686380" cy="2188325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25D5368-5A92-49D9-A1F4-67EF4933D62C}"/>
                </a:ext>
              </a:extLst>
            </p:cNvPr>
            <p:cNvSpPr/>
            <p:nvPr/>
          </p:nvSpPr>
          <p:spPr>
            <a:xfrm>
              <a:off x="6183989" y="1812145"/>
              <a:ext cx="4686380" cy="2188325"/>
            </a:xfrm>
            <a:prstGeom prst="rect">
              <a:avLst/>
            </a:prstGeom>
            <a:solidFill>
              <a:schemeClr val="dk1">
                <a:alpha val="3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C5032C6-1800-4241-9A40-4A3288852928}"/>
                </a:ext>
              </a:extLst>
            </p:cNvPr>
            <p:cNvSpPr txBox="1"/>
            <p:nvPr/>
          </p:nvSpPr>
          <p:spPr>
            <a:xfrm>
              <a:off x="7087310" y="2583141"/>
              <a:ext cx="287973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u="sng" dirty="0">
                  <a:solidFill>
                    <a:schemeClr val="bg1"/>
                  </a:solidFill>
                </a:rPr>
                <a:t>UBOOT</a:t>
              </a:r>
              <a:r>
                <a:rPr lang="zh-CN" altLang="en-US" sz="3600" b="1" u="sng" dirty="0">
                  <a:solidFill>
                    <a:schemeClr val="bg1"/>
                  </a:solidFill>
                </a:rPr>
                <a:t>烧录</a:t>
              </a:r>
              <a:endParaRPr lang="en-US" altLang="zh-CN" sz="3600" b="1" u="sng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546A0E47-7BAB-4501-81B1-015743EFA9F1}"/>
              </a:ext>
            </a:extLst>
          </p:cNvPr>
          <p:cNvGrpSpPr/>
          <p:nvPr/>
        </p:nvGrpSpPr>
        <p:grpSpPr>
          <a:xfrm>
            <a:off x="6183987" y="4144731"/>
            <a:ext cx="4686380" cy="2188325"/>
            <a:chOff x="6183987" y="4144731"/>
            <a:chExt cx="4686380" cy="2188325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7F64BCA7-25CE-46CC-95BE-7E4DF408F11E}"/>
                </a:ext>
              </a:extLst>
            </p:cNvPr>
            <p:cNvSpPr/>
            <p:nvPr/>
          </p:nvSpPr>
          <p:spPr>
            <a:xfrm>
              <a:off x="6183987" y="4144731"/>
              <a:ext cx="4686380" cy="2188325"/>
            </a:xfrm>
            <a:prstGeom prst="rect">
              <a:avLst/>
            </a:prstGeom>
            <a:solidFill>
              <a:schemeClr val="dk1">
                <a:alpha val="3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B51DFEB-46E8-442A-B975-62B398192734}"/>
                </a:ext>
              </a:extLst>
            </p:cNvPr>
            <p:cNvSpPr txBox="1"/>
            <p:nvPr/>
          </p:nvSpPr>
          <p:spPr>
            <a:xfrm>
              <a:off x="7087310" y="4915727"/>
              <a:ext cx="2879733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u="sng" dirty="0">
                  <a:solidFill>
                    <a:schemeClr val="bg1"/>
                  </a:solidFill>
                </a:rPr>
                <a:t>驱动编写</a:t>
              </a:r>
              <a:endParaRPr lang="en-US" altLang="zh-CN" sz="3600" b="1" u="sng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839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0" name="图片 119">
            <a:extLst>
              <a:ext uri="{FF2B5EF4-FFF2-40B4-BE49-F238E27FC236}">
                <a16:creationId xmlns:a16="http://schemas.microsoft.com/office/drawing/2014/main" id="{0F8769DA-D694-4151-A2F3-1AB402F2DE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45" y="87880"/>
            <a:ext cx="9173496" cy="626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427316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Am29LV160DB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虚拟驱动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255DDEB-CCA0-4215-AC97-69B38B357D78}"/>
              </a:ext>
            </a:extLst>
          </p:cNvPr>
          <p:cNvSpPr txBox="1"/>
          <p:nvPr/>
        </p:nvSpPr>
        <p:spPr>
          <a:xfrm>
            <a:off x="1041721" y="2890040"/>
            <a:ext cx="1019729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更高的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开发效率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擦写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参数可视化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坏块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模拟、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掉电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模拟；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提供一个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评估手段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3C572E57-AFCD-4789-B121-DBAABCEA2C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"/>
          <a:stretch/>
        </p:blipFill>
        <p:spPr>
          <a:xfrm>
            <a:off x="5741043" y="1979270"/>
            <a:ext cx="6369934" cy="4353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altLang="zh-CN" sz="48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驱动</a:t>
            </a:r>
            <a:endParaRPr lang="en-US" altLang="zh-C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73832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挂载（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24151C6-3EAE-4803-A7AA-BE9A78A5BC32}"/>
              </a:ext>
            </a:extLst>
          </p:cNvPr>
          <p:cNvSpPr/>
          <p:nvPr/>
        </p:nvSpPr>
        <p:spPr>
          <a:xfrm>
            <a:off x="2514515" y="4892673"/>
            <a:ext cx="1436047" cy="7227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B0D6043-A4BB-44A3-ABAB-40605CB0EA4F}"/>
              </a:ext>
            </a:extLst>
          </p:cNvPr>
          <p:cNvSpPr/>
          <p:nvPr/>
        </p:nvSpPr>
        <p:spPr>
          <a:xfrm>
            <a:off x="2180365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801F150-532D-4288-A125-9E0C5020E799}"/>
              </a:ext>
            </a:extLst>
          </p:cNvPr>
          <p:cNvSpPr/>
          <p:nvPr/>
        </p:nvSpPr>
        <p:spPr>
          <a:xfrm>
            <a:off x="1056329" y="4892673"/>
            <a:ext cx="752955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2C62CBDF-EE83-43A3-8FD8-DAB0D23C9428}"/>
              </a:ext>
            </a:extLst>
          </p:cNvPr>
          <p:cNvSpPr/>
          <p:nvPr/>
        </p:nvSpPr>
        <p:spPr>
          <a:xfrm>
            <a:off x="722179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697DF82-D07D-4F80-975D-2F200B02ADA2}"/>
              </a:ext>
            </a:extLst>
          </p:cNvPr>
          <p:cNvSpPr/>
          <p:nvPr/>
        </p:nvSpPr>
        <p:spPr>
          <a:xfrm>
            <a:off x="7148173" y="4892673"/>
            <a:ext cx="1436047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CEE51E8-0991-410A-B524-DC885239D8CB}"/>
              </a:ext>
            </a:extLst>
          </p:cNvPr>
          <p:cNvSpPr/>
          <p:nvPr/>
        </p:nvSpPr>
        <p:spPr>
          <a:xfrm>
            <a:off x="6814023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10033774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9699624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07C34C1-C76D-4CD3-B9DC-F002C05B66E1}"/>
              </a:ext>
            </a:extLst>
          </p:cNvPr>
          <p:cNvSpPr/>
          <p:nvPr/>
        </p:nvSpPr>
        <p:spPr>
          <a:xfrm>
            <a:off x="579684" y="1690661"/>
            <a:ext cx="180000" cy="180000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1C33AC0-4EDF-4D86-9281-6647E176F977}"/>
              </a:ext>
            </a:extLst>
          </p:cNvPr>
          <p:cNvSpPr txBox="1"/>
          <p:nvPr/>
        </p:nvSpPr>
        <p:spPr>
          <a:xfrm>
            <a:off x="1056329" y="1595995"/>
            <a:ext cx="1909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数据实体头部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D84CA51-4385-4653-B786-3FEDA0AFF327}"/>
              </a:ext>
            </a:extLst>
          </p:cNvPr>
          <p:cNvSpPr/>
          <p:nvPr/>
        </p:nvSpPr>
        <p:spPr>
          <a:xfrm>
            <a:off x="3465124" y="1690661"/>
            <a:ext cx="180000" cy="18000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47BA826-58B9-4FA7-AF43-D8E2376C8A34}"/>
              </a:ext>
            </a:extLst>
          </p:cNvPr>
          <p:cNvSpPr txBox="1"/>
          <p:nvPr/>
        </p:nvSpPr>
        <p:spPr>
          <a:xfrm>
            <a:off x="3931601" y="1595995"/>
            <a:ext cx="1909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数据实体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2AE929E8-7792-4479-AA32-98791A1340A7}"/>
              </a:ext>
            </a:extLst>
          </p:cNvPr>
          <p:cNvSpPr/>
          <p:nvPr/>
        </p:nvSpPr>
        <p:spPr>
          <a:xfrm>
            <a:off x="6350564" y="1690661"/>
            <a:ext cx="180000" cy="1800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AA31605-634A-4C35-9319-33AFBEB8DF7D}"/>
              </a:ext>
            </a:extLst>
          </p:cNvPr>
          <p:cNvSpPr txBox="1"/>
          <p:nvPr/>
        </p:nvSpPr>
        <p:spPr>
          <a:xfrm>
            <a:off x="6817041" y="1595995"/>
            <a:ext cx="1998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DIRENT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数据实体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B0BB678-2F37-4FF7-9762-A7B6A0CC4394}"/>
              </a:ext>
            </a:extLst>
          </p:cNvPr>
          <p:cNvSpPr/>
          <p:nvPr/>
        </p:nvSpPr>
        <p:spPr>
          <a:xfrm>
            <a:off x="9236004" y="1690661"/>
            <a:ext cx="180000" cy="180000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9BAEDFD3-8973-4A1E-8BC9-D401F4E6F5DE}"/>
              </a:ext>
            </a:extLst>
          </p:cNvPr>
          <p:cNvSpPr txBox="1"/>
          <p:nvPr/>
        </p:nvSpPr>
        <p:spPr>
          <a:xfrm>
            <a:off x="9702481" y="1595995"/>
            <a:ext cx="1909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数据实体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F0ACB9E-0479-432D-8A26-AF6A91B2183F}"/>
              </a:ext>
            </a:extLst>
          </p:cNvPr>
          <p:cNvSpPr/>
          <p:nvPr/>
        </p:nvSpPr>
        <p:spPr>
          <a:xfrm>
            <a:off x="338305" y="3067623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cache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5C738941-100A-4BFA-AC0A-621ECBE7421A}"/>
              </a:ext>
            </a:extLst>
          </p:cNvPr>
          <p:cNvSpPr/>
          <p:nvPr/>
        </p:nvSpPr>
        <p:spPr>
          <a:xfrm>
            <a:off x="2514515" y="3790377"/>
            <a:ext cx="1436047" cy="722754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EE36F04-4404-4FBA-BF03-7FBCAD66A5A3}"/>
              </a:ext>
            </a:extLst>
          </p:cNvPr>
          <p:cNvSpPr/>
          <p:nvPr/>
        </p:nvSpPr>
        <p:spPr>
          <a:xfrm>
            <a:off x="3950562" y="2340086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58D2542-19FE-467B-838B-57C99A6996D7}"/>
              </a:ext>
            </a:extLst>
          </p:cNvPr>
          <p:cNvSpPr/>
          <p:nvPr/>
        </p:nvSpPr>
        <p:spPr>
          <a:xfrm>
            <a:off x="6095999" y="2340086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458857D0-B54D-4BD1-8C4C-B175DA66FFB5}"/>
              </a:ext>
            </a:extLst>
          </p:cNvPr>
          <p:cNvCxnSpPr>
            <a:cxnSpLocks/>
            <a:stCxn id="34" idx="2"/>
            <a:endCxn id="4" idx="0"/>
          </p:cNvCxnSpPr>
          <p:nvPr/>
        </p:nvCxnSpPr>
        <p:spPr>
          <a:xfrm>
            <a:off x="3232539" y="4513131"/>
            <a:ext cx="0" cy="3795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454D9901-2943-4F44-AFCE-E1A49467916F}"/>
              </a:ext>
            </a:extLst>
          </p:cNvPr>
          <p:cNvCxnSpPr>
            <a:stCxn id="27" idx="3"/>
            <a:endCxn id="34" idx="1"/>
          </p:cNvCxnSpPr>
          <p:nvPr/>
        </p:nvCxnSpPr>
        <p:spPr>
          <a:xfrm>
            <a:off x="1774352" y="3429000"/>
            <a:ext cx="740163" cy="7227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1563581-DE17-42AE-A4B3-2FF0833889A5}"/>
              </a:ext>
            </a:extLst>
          </p:cNvPr>
          <p:cNvCxnSpPr>
            <a:cxnSpLocks/>
            <a:stCxn id="27" idx="3"/>
            <a:endCxn id="35" idx="1"/>
          </p:cNvCxnSpPr>
          <p:nvPr/>
        </p:nvCxnSpPr>
        <p:spPr>
          <a:xfrm flipV="1">
            <a:off x="1774352" y="2701463"/>
            <a:ext cx="2176210" cy="7275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72EEA5E7-AA2F-4791-A3EF-E988999F0E20}"/>
              </a:ext>
            </a:extLst>
          </p:cNvPr>
          <p:cNvCxnSpPr>
            <a:cxnSpLocks/>
            <a:stCxn id="35" idx="2"/>
            <a:endCxn id="10" idx="0"/>
          </p:cNvCxnSpPr>
          <p:nvPr/>
        </p:nvCxnSpPr>
        <p:spPr>
          <a:xfrm>
            <a:off x="4679655" y="3062840"/>
            <a:ext cx="1416345" cy="18298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D89449E-E6CD-46CD-A9EF-F4A8F0B17A8D}"/>
              </a:ext>
            </a:extLst>
          </p:cNvPr>
          <p:cNvCxnSpPr>
            <a:cxnSpLocks/>
            <a:stCxn id="36" idx="2"/>
            <a:endCxn id="16" idx="0"/>
          </p:cNvCxnSpPr>
          <p:nvPr/>
        </p:nvCxnSpPr>
        <p:spPr>
          <a:xfrm>
            <a:off x="6825092" y="3062840"/>
            <a:ext cx="3926706" cy="18298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F79833F2-251B-4D43-A02D-AE9F32F9E8DE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>
            <a:off x="5408747" y="2701463"/>
            <a:ext cx="6872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5FA8FF85-D979-48B1-B73C-C76F0CBD9BD9}"/>
              </a:ext>
            </a:extLst>
          </p:cNvPr>
          <p:cNvSpPr/>
          <p:nvPr/>
        </p:nvSpPr>
        <p:spPr>
          <a:xfrm>
            <a:off x="10420288" y="3062840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header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C5AE435C-897E-471F-B47E-E65BF59C1305}"/>
              </a:ext>
            </a:extLst>
          </p:cNvPr>
          <p:cNvCxnSpPr>
            <a:stCxn id="65" idx="1"/>
            <a:endCxn id="14" idx="0"/>
          </p:cNvCxnSpPr>
          <p:nvPr/>
        </p:nvCxnSpPr>
        <p:spPr>
          <a:xfrm flipH="1">
            <a:off x="7866197" y="3424217"/>
            <a:ext cx="2554091" cy="14684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158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Regular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文件结构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10033774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9699624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F0ACB9E-0479-432D-8A26-AF6A91B2183F}"/>
              </a:ext>
            </a:extLst>
          </p:cNvPr>
          <p:cNvSpPr/>
          <p:nvPr/>
        </p:nvSpPr>
        <p:spPr>
          <a:xfrm>
            <a:off x="338305" y="3778221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cache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EE36F04-4404-4FBA-BF03-7FBCAD66A5A3}"/>
              </a:ext>
            </a:extLst>
          </p:cNvPr>
          <p:cNvSpPr/>
          <p:nvPr/>
        </p:nvSpPr>
        <p:spPr>
          <a:xfrm>
            <a:off x="5366907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58D2542-19FE-467B-838B-57C99A6996D7}"/>
              </a:ext>
            </a:extLst>
          </p:cNvPr>
          <p:cNvSpPr/>
          <p:nvPr/>
        </p:nvSpPr>
        <p:spPr>
          <a:xfrm>
            <a:off x="10022705" y="3763298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1563581-DE17-42AE-A4B3-2FF0833889A5}"/>
              </a:ext>
            </a:extLst>
          </p:cNvPr>
          <p:cNvCxnSpPr>
            <a:cxnSpLocks/>
            <a:stCxn id="27" idx="3"/>
            <a:endCxn id="49" idx="1"/>
          </p:cNvCxnSpPr>
          <p:nvPr/>
        </p:nvCxnSpPr>
        <p:spPr>
          <a:xfrm>
            <a:off x="1774352" y="4139598"/>
            <a:ext cx="7069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72EEA5E7-AA2F-4791-A3EF-E988999F0E20}"/>
              </a:ext>
            </a:extLst>
          </p:cNvPr>
          <p:cNvCxnSpPr>
            <a:cxnSpLocks/>
            <a:stCxn id="35" idx="2"/>
            <a:endCxn id="10" idx="0"/>
          </p:cNvCxnSpPr>
          <p:nvPr/>
        </p:nvCxnSpPr>
        <p:spPr>
          <a:xfrm>
            <a:off x="6096000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D89449E-E6CD-46CD-A9EF-F4A8F0B17A8D}"/>
              </a:ext>
            </a:extLst>
          </p:cNvPr>
          <p:cNvCxnSpPr>
            <a:cxnSpLocks/>
            <a:stCxn id="36" idx="2"/>
            <a:endCxn id="16" idx="0"/>
          </p:cNvCxnSpPr>
          <p:nvPr/>
        </p:nvCxnSpPr>
        <p:spPr>
          <a:xfrm>
            <a:off x="10751798" y="4486052"/>
            <a:ext cx="0" cy="4066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F79833F2-251B-4D43-A02D-AE9F32F9E8DE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 flipV="1">
            <a:off x="6825092" y="4124675"/>
            <a:ext cx="3197613" cy="149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67E8A32D-4AD2-4CD9-935D-E4FF6FEC8241}"/>
              </a:ext>
            </a:extLst>
          </p:cNvPr>
          <p:cNvSpPr/>
          <p:nvPr/>
        </p:nvSpPr>
        <p:spPr>
          <a:xfrm>
            <a:off x="2492375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2F66DE1-24F6-4632-AA03-540D71B1A4F3}"/>
              </a:ext>
            </a:extLst>
          </p:cNvPr>
          <p:cNvSpPr/>
          <p:nvPr/>
        </p:nvSpPr>
        <p:spPr>
          <a:xfrm>
            <a:off x="2158225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E7C2735-59D6-459D-B8D6-D9CBBA91EA66}"/>
              </a:ext>
            </a:extLst>
          </p:cNvPr>
          <p:cNvSpPr/>
          <p:nvPr/>
        </p:nvSpPr>
        <p:spPr>
          <a:xfrm>
            <a:off x="2481306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A1418F51-7EAC-474B-B7A2-2FEF634A05F0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>
            <a:off x="3210399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F17368FB-7E8D-4636-B9FE-AFC90FC52D39}"/>
              </a:ext>
            </a:extLst>
          </p:cNvPr>
          <p:cNvCxnSpPr>
            <a:cxnSpLocks/>
            <a:stCxn id="49" idx="3"/>
            <a:endCxn id="35" idx="1"/>
          </p:cNvCxnSpPr>
          <p:nvPr/>
        </p:nvCxnSpPr>
        <p:spPr>
          <a:xfrm>
            <a:off x="3939491" y="4139598"/>
            <a:ext cx="14274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8905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Regular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文件结构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10033774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9699624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7E8A32D-4AD2-4CD9-935D-E4FF6FEC8241}"/>
              </a:ext>
            </a:extLst>
          </p:cNvPr>
          <p:cNvSpPr/>
          <p:nvPr/>
        </p:nvSpPr>
        <p:spPr>
          <a:xfrm>
            <a:off x="2492375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2F66DE1-24F6-4632-AA03-540D71B1A4F3}"/>
              </a:ext>
            </a:extLst>
          </p:cNvPr>
          <p:cNvSpPr/>
          <p:nvPr/>
        </p:nvSpPr>
        <p:spPr>
          <a:xfrm>
            <a:off x="2158225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685A740B-1A2D-45F6-9261-E711927E63A0}"/>
              </a:ext>
            </a:extLst>
          </p:cNvPr>
          <p:cNvSpPr/>
          <p:nvPr/>
        </p:nvSpPr>
        <p:spPr>
          <a:xfrm>
            <a:off x="338304" y="2375519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E1D120D-9E63-4505-AF0C-D202BFB15A96}"/>
              </a:ext>
            </a:extLst>
          </p:cNvPr>
          <p:cNvCxnSpPr>
            <a:cxnSpLocks/>
            <a:stCxn id="64" idx="2"/>
            <a:endCxn id="98" idx="0"/>
          </p:cNvCxnSpPr>
          <p:nvPr/>
        </p:nvCxnSpPr>
        <p:spPr>
          <a:xfrm>
            <a:off x="1056328" y="3098273"/>
            <a:ext cx="1" cy="679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83FF4883-8553-4F05-BD98-6D7F09390755}"/>
              </a:ext>
            </a:extLst>
          </p:cNvPr>
          <p:cNvSpPr/>
          <p:nvPr/>
        </p:nvSpPr>
        <p:spPr>
          <a:xfrm>
            <a:off x="5366907" y="2375519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263EFBA-8455-4619-8B5D-D17EBC5F4BEF}"/>
              </a:ext>
            </a:extLst>
          </p:cNvPr>
          <p:cNvSpPr/>
          <p:nvPr/>
        </p:nvSpPr>
        <p:spPr>
          <a:xfrm>
            <a:off x="10011636" y="2375519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55CA832-1473-4367-BDD6-0A9AC18CADE1}"/>
              </a:ext>
            </a:extLst>
          </p:cNvPr>
          <p:cNvSpPr/>
          <p:nvPr/>
        </p:nvSpPr>
        <p:spPr>
          <a:xfrm>
            <a:off x="2481306" y="2375519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932BAF3E-5699-4F00-8F4C-AD9F5BCCD3D3}"/>
              </a:ext>
            </a:extLst>
          </p:cNvPr>
          <p:cNvCxnSpPr>
            <a:cxnSpLocks/>
            <a:stCxn id="64" idx="3"/>
            <a:endCxn id="29" idx="1"/>
          </p:cNvCxnSpPr>
          <p:nvPr/>
        </p:nvCxnSpPr>
        <p:spPr>
          <a:xfrm>
            <a:off x="1774351" y="2736896"/>
            <a:ext cx="7069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FEBFAFF3-B278-4115-B986-B5565D7D2F70}"/>
              </a:ext>
            </a:extLst>
          </p:cNvPr>
          <p:cNvCxnSpPr>
            <a:cxnSpLocks/>
            <a:stCxn id="29" idx="3"/>
            <a:endCxn id="25" idx="1"/>
          </p:cNvCxnSpPr>
          <p:nvPr/>
        </p:nvCxnSpPr>
        <p:spPr>
          <a:xfrm>
            <a:off x="3939491" y="2736896"/>
            <a:ext cx="14274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821F3BBB-E2C0-4A2D-B607-687C80ECDD3B}"/>
              </a:ext>
            </a:extLst>
          </p:cNvPr>
          <p:cNvCxnSpPr>
            <a:cxnSpLocks/>
            <a:stCxn id="25" idx="3"/>
            <a:endCxn id="26" idx="1"/>
          </p:cNvCxnSpPr>
          <p:nvPr/>
        </p:nvCxnSpPr>
        <p:spPr>
          <a:xfrm>
            <a:off x="6825092" y="2736896"/>
            <a:ext cx="318654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88B53DF5-7578-4421-9481-6784635BFA44}"/>
              </a:ext>
            </a:extLst>
          </p:cNvPr>
          <p:cNvCxnSpPr>
            <a:cxnSpLocks/>
            <a:stCxn id="29" idx="2"/>
            <a:endCxn id="105" idx="0"/>
          </p:cNvCxnSpPr>
          <p:nvPr/>
        </p:nvCxnSpPr>
        <p:spPr>
          <a:xfrm>
            <a:off x="3210399" y="3098273"/>
            <a:ext cx="0" cy="679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A7694888-7D04-4D73-A551-0DE549297DB4}"/>
              </a:ext>
            </a:extLst>
          </p:cNvPr>
          <p:cNvCxnSpPr>
            <a:cxnSpLocks/>
            <a:stCxn id="25" idx="2"/>
            <a:endCxn id="99" idx="0"/>
          </p:cNvCxnSpPr>
          <p:nvPr/>
        </p:nvCxnSpPr>
        <p:spPr>
          <a:xfrm>
            <a:off x="6096000" y="3098273"/>
            <a:ext cx="0" cy="679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9ADCFEF-C954-46DE-B006-C2CAD499DD7F}"/>
              </a:ext>
            </a:extLst>
          </p:cNvPr>
          <p:cNvCxnSpPr>
            <a:cxnSpLocks/>
            <a:stCxn id="26" idx="2"/>
            <a:endCxn id="100" idx="0"/>
          </p:cNvCxnSpPr>
          <p:nvPr/>
        </p:nvCxnSpPr>
        <p:spPr>
          <a:xfrm>
            <a:off x="10740729" y="3098273"/>
            <a:ext cx="11069" cy="66502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8" name="矩形 97">
            <a:extLst>
              <a:ext uri="{FF2B5EF4-FFF2-40B4-BE49-F238E27FC236}">
                <a16:creationId xmlns:a16="http://schemas.microsoft.com/office/drawing/2014/main" id="{5DF599BF-95B2-45CC-80EE-F1D56CDC2E69}"/>
              </a:ext>
            </a:extLst>
          </p:cNvPr>
          <p:cNvSpPr/>
          <p:nvPr/>
        </p:nvSpPr>
        <p:spPr>
          <a:xfrm>
            <a:off x="338305" y="3778221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cache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BD9CBE07-3E2E-480F-BC77-E264D3BC48B9}"/>
              </a:ext>
            </a:extLst>
          </p:cNvPr>
          <p:cNvSpPr/>
          <p:nvPr/>
        </p:nvSpPr>
        <p:spPr>
          <a:xfrm>
            <a:off x="5366907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780299B1-590A-46C0-980F-4AEE45AA7788}"/>
              </a:ext>
            </a:extLst>
          </p:cNvPr>
          <p:cNvSpPr/>
          <p:nvPr/>
        </p:nvSpPr>
        <p:spPr>
          <a:xfrm>
            <a:off x="10022705" y="3763298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1" name="直接箭头连接符 100">
            <a:extLst>
              <a:ext uri="{FF2B5EF4-FFF2-40B4-BE49-F238E27FC236}">
                <a16:creationId xmlns:a16="http://schemas.microsoft.com/office/drawing/2014/main" id="{86974B23-74ED-4C8A-B5F1-C3F0CB5C85B2}"/>
              </a:ext>
            </a:extLst>
          </p:cNvPr>
          <p:cNvCxnSpPr>
            <a:cxnSpLocks/>
            <a:stCxn id="98" idx="3"/>
            <a:endCxn id="105" idx="1"/>
          </p:cNvCxnSpPr>
          <p:nvPr/>
        </p:nvCxnSpPr>
        <p:spPr>
          <a:xfrm>
            <a:off x="1774352" y="4139598"/>
            <a:ext cx="7069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2" name="直接箭头连接符 101">
            <a:extLst>
              <a:ext uri="{FF2B5EF4-FFF2-40B4-BE49-F238E27FC236}">
                <a16:creationId xmlns:a16="http://schemas.microsoft.com/office/drawing/2014/main" id="{F7703715-E454-4502-A8FD-FF0F62EFE975}"/>
              </a:ext>
            </a:extLst>
          </p:cNvPr>
          <p:cNvCxnSpPr>
            <a:cxnSpLocks/>
            <a:stCxn id="99" idx="2"/>
            <a:endCxn id="10" idx="0"/>
          </p:cNvCxnSpPr>
          <p:nvPr/>
        </p:nvCxnSpPr>
        <p:spPr>
          <a:xfrm>
            <a:off x="6096000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F3D311BA-C1F8-4E72-B512-CEFE853CCDF4}"/>
              </a:ext>
            </a:extLst>
          </p:cNvPr>
          <p:cNvCxnSpPr>
            <a:cxnSpLocks/>
            <a:stCxn id="100" idx="2"/>
            <a:endCxn id="16" idx="0"/>
          </p:cNvCxnSpPr>
          <p:nvPr/>
        </p:nvCxnSpPr>
        <p:spPr>
          <a:xfrm>
            <a:off x="10751798" y="4486052"/>
            <a:ext cx="0" cy="4066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直接箭头连接符 103">
            <a:extLst>
              <a:ext uri="{FF2B5EF4-FFF2-40B4-BE49-F238E27FC236}">
                <a16:creationId xmlns:a16="http://schemas.microsoft.com/office/drawing/2014/main" id="{D71F52D6-A70D-41A9-A501-E54D49DDE0C3}"/>
              </a:ext>
            </a:extLst>
          </p:cNvPr>
          <p:cNvCxnSpPr>
            <a:cxnSpLocks/>
            <a:stCxn id="99" idx="3"/>
            <a:endCxn id="100" idx="1"/>
          </p:cNvCxnSpPr>
          <p:nvPr/>
        </p:nvCxnSpPr>
        <p:spPr>
          <a:xfrm flipV="1">
            <a:off x="6825092" y="4124675"/>
            <a:ext cx="3197613" cy="149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5" name="矩形 104">
            <a:extLst>
              <a:ext uri="{FF2B5EF4-FFF2-40B4-BE49-F238E27FC236}">
                <a16:creationId xmlns:a16="http://schemas.microsoft.com/office/drawing/2014/main" id="{938184BF-0825-46DB-95D6-EC33F6CF49DE}"/>
              </a:ext>
            </a:extLst>
          </p:cNvPr>
          <p:cNvSpPr/>
          <p:nvPr/>
        </p:nvSpPr>
        <p:spPr>
          <a:xfrm>
            <a:off x="2481306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14FD02F9-7004-404E-9480-60D3142E59E7}"/>
              </a:ext>
            </a:extLst>
          </p:cNvPr>
          <p:cNvCxnSpPr>
            <a:cxnSpLocks/>
            <a:stCxn id="105" idx="2"/>
            <a:endCxn id="44" idx="0"/>
          </p:cNvCxnSpPr>
          <p:nvPr/>
        </p:nvCxnSpPr>
        <p:spPr>
          <a:xfrm>
            <a:off x="3210399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直接箭头连接符 106">
            <a:extLst>
              <a:ext uri="{FF2B5EF4-FFF2-40B4-BE49-F238E27FC236}">
                <a16:creationId xmlns:a16="http://schemas.microsoft.com/office/drawing/2014/main" id="{8A45CD32-DF7F-46D6-9267-5B25669B350A}"/>
              </a:ext>
            </a:extLst>
          </p:cNvPr>
          <p:cNvCxnSpPr>
            <a:cxnSpLocks/>
            <a:stCxn id="105" idx="3"/>
            <a:endCxn id="99" idx="1"/>
          </p:cNvCxnSpPr>
          <p:nvPr/>
        </p:nvCxnSpPr>
        <p:spPr>
          <a:xfrm>
            <a:off x="3939491" y="4139598"/>
            <a:ext cx="14274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213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Regular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文件结构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10033774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9699624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67E8A32D-4AD2-4CD9-935D-E4FF6FEC8241}"/>
              </a:ext>
            </a:extLst>
          </p:cNvPr>
          <p:cNvSpPr/>
          <p:nvPr/>
        </p:nvSpPr>
        <p:spPr>
          <a:xfrm>
            <a:off x="2492375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2F66DE1-24F6-4632-AA03-540D71B1A4F3}"/>
              </a:ext>
            </a:extLst>
          </p:cNvPr>
          <p:cNvSpPr/>
          <p:nvPr/>
        </p:nvSpPr>
        <p:spPr>
          <a:xfrm>
            <a:off x="2158225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685A740B-1A2D-45F6-9261-E711927E63A0}"/>
              </a:ext>
            </a:extLst>
          </p:cNvPr>
          <p:cNvSpPr/>
          <p:nvPr/>
        </p:nvSpPr>
        <p:spPr>
          <a:xfrm>
            <a:off x="338305" y="2067310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5E1D120D-9E63-4505-AF0C-D202BFB15A96}"/>
              </a:ext>
            </a:extLst>
          </p:cNvPr>
          <p:cNvCxnSpPr>
            <a:cxnSpLocks/>
            <a:endCxn id="77" idx="0"/>
          </p:cNvCxnSpPr>
          <p:nvPr/>
        </p:nvCxnSpPr>
        <p:spPr>
          <a:xfrm>
            <a:off x="1044754" y="2790064"/>
            <a:ext cx="11575" cy="9881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83FF4883-8553-4F05-BD98-6D7F09390755}"/>
              </a:ext>
            </a:extLst>
          </p:cNvPr>
          <p:cNvSpPr/>
          <p:nvPr/>
        </p:nvSpPr>
        <p:spPr>
          <a:xfrm>
            <a:off x="5355838" y="1693748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263EFBA-8455-4619-8B5D-D17EBC5F4BEF}"/>
              </a:ext>
            </a:extLst>
          </p:cNvPr>
          <p:cNvSpPr/>
          <p:nvPr/>
        </p:nvSpPr>
        <p:spPr>
          <a:xfrm>
            <a:off x="10011636" y="2357688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55CA832-1473-4367-BDD6-0A9AC18CADE1}"/>
              </a:ext>
            </a:extLst>
          </p:cNvPr>
          <p:cNvSpPr/>
          <p:nvPr/>
        </p:nvSpPr>
        <p:spPr>
          <a:xfrm>
            <a:off x="2481306" y="2353515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88B53DF5-7578-4421-9481-6784635BFA44}"/>
              </a:ext>
            </a:extLst>
          </p:cNvPr>
          <p:cNvCxnSpPr>
            <a:cxnSpLocks/>
            <a:stCxn id="29" idx="2"/>
            <a:endCxn id="84" idx="0"/>
          </p:cNvCxnSpPr>
          <p:nvPr/>
        </p:nvCxnSpPr>
        <p:spPr>
          <a:xfrm>
            <a:off x="3210399" y="3076269"/>
            <a:ext cx="0" cy="7019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A7694888-7D04-4D73-A551-0DE549297DB4}"/>
              </a:ext>
            </a:extLst>
          </p:cNvPr>
          <p:cNvCxnSpPr>
            <a:cxnSpLocks/>
            <a:stCxn id="25" idx="2"/>
            <a:endCxn id="78" idx="0"/>
          </p:cNvCxnSpPr>
          <p:nvPr/>
        </p:nvCxnSpPr>
        <p:spPr>
          <a:xfrm>
            <a:off x="6084931" y="2416502"/>
            <a:ext cx="11069" cy="13617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7" name="直接箭头连接符 66">
            <a:extLst>
              <a:ext uri="{FF2B5EF4-FFF2-40B4-BE49-F238E27FC236}">
                <a16:creationId xmlns:a16="http://schemas.microsoft.com/office/drawing/2014/main" id="{19ADCFEF-C954-46DE-B006-C2CAD499DD7F}"/>
              </a:ext>
            </a:extLst>
          </p:cNvPr>
          <p:cNvCxnSpPr>
            <a:cxnSpLocks/>
            <a:stCxn id="26" idx="2"/>
            <a:endCxn id="79" idx="0"/>
          </p:cNvCxnSpPr>
          <p:nvPr/>
        </p:nvCxnSpPr>
        <p:spPr>
          <a:xfrm>
            <a:off x="10740729" y="3080442"/>
            <a:ext cx="11069" cy="6828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1C3C5D5D-EA07-4CE4-ADFD-9B3D3FEB6AA9}"/>
              </a:ext>
            </a:extLst>
          </p:cNvPr>
          <p:cNvCxnSpPr>
            <a:stCxn id="25" idx="1"/>
            <a:endCxn id="29" idx="3"/>
          </p:cNvCxnSpPr>
          <p:nvPr/>
        </p:nvCxnSpPr>
        <p:spPr>
          <a:xfrm flipH="1">
            <a:off x="3939491" y="2055125"/>
            <a:ext cx="1416347" cy="65976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D0B07643-98A2-4FF2-BD59-869378D87899}"/>
              </a:ext>
            </a:extLst>
          </p:cNvPr>
          <p:cNvCxnSpPr>
            <a:cxnSpLocks/>
            <a:stCxn id="25" idx="3"/>
            <a:endCxn id="26" idx="1"/>
          </p:cNvCxnSpPr>
          <p:nvPr/>
        </p:nvCxnSpPr>
        <p:spPr>
          <a:xfrm>
            <a:off x="6814023" y="2055125"/>
            <a:ext cx="3197613" cy="6639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矩形 33">
            <a:extLst>
              <a:ext uri="{FF2B5EF4-FFF2-40B4-BE49-F238E27FC236}">
                <a16:creationId xmlns:a16="http://schemas.microsoft.com/office/drawing/2014/main" id="{0BB8DC0E-21B4-462F-9956-F98A90F8F467}"/>
              </a:ext>
            </a:extLst>
          </p:cNvPr>
          <p:cNvSpPr/>
          <p:nvPr/>
        </p:nvSpPr>
        <p:spPr>
          <a:xfrm>
            <a:off x="2118363" y="1466370"/>
            <a:ext cx="9722536" cy="1932655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A37392DE-D819-4146-80C8-759D8263FA80}"/>
              </a:ext>
            </a:extLst>
          </p:cNvPr>
          <p:cNvCxnSpPr>
            <a:cxnSpLocks/>
            <a:stCxn id="64" idx="3"/>
            <a:endCxn id="34" idx="1"/>
          </p:cNvCxnSpPr>
          <p:nvPr/>
        </p:nvCxnSpPr>
        <p:spPr>
          <a:xfrm>
            <a:off x="1774352" y="2428687"/>
            <a:ext cx="344011" cy="40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id="{7F8A1FD2-B224-4B6A-ACA3-88B4D3FF4BC6}"/>
              </a:ext>
            </a:extLst>
          </p:cNvPr>
          <p:cNvSpPr txBox="1"/>
          <p:nvPr/>
        </p:nvSpPr>
        <p:spPr>
          <a:xfrm>
            <a:off x="9912632" y="1575363"/>
            <a:ext cx="1678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Frag Tree</a:t>
            </a:r>
            <a:r>
              <a: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结构</a:t>
            </a: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8C23E6D1-1DC3-46E7-B8A7-5B680031E955}"/>
              </a:ext>
            </a:extLst>
          </p:cNvPr>
          <p:cNvSpPr/>
          <p:nvPr/>
        </p:nvSpPr>
        <p:spPr>
          <a:xfrm>
            <a:off x="338305" y="3778221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cache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63462F0C-31E7-48A3-A129-5E067E05B0F3}"/>
              </a:ext>
            </a:extLst>
          </p:cNvPr>
          <p:cNvSpPr/>
          <p:nvPr/>
        </p:nvSpPr>
        <p:spPr>
          <a:xfrm>
            <a:off x="5366907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EBD8375B-B240-459D-AF63-F2EBDF336A09}"/>
              </a:ext>
            </a:extLst>
          </p:cNvPr>
          <p:cNvSpPr/>
          <p:nvPr/>
        </p:nvSpPr>
        <p:spPr>
          <a:xfrm>
            <a:off x="10022705" y="3763298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BD711125-61E0-4755-A160-8FEAFAAC5741}"/>
              </a:ext>
            </a:extLst>
          </p:cNvPr>
          <p:cNvCxnSpPr>
            <a:cxnSpLocks/>
            <a:stCxn id="77" idx="3"/>
            <a:endCxn id="84" idx="1"/>
          </p:cNvCxnSpPr>
          <p:nvPr/>
        </p:nvCxnSpPr>
        <p:spPr>
          <a:xfrm>
            <a:off x="1774352" y="4139598"/>
            <a:ext cx="7069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3B8B9A06-EB09-44EC-817F-1C58C571A58F}"/>
              </a:ext>
            </a:extLst>
          </p:cNvPr>
          <p:cNvCxnSpPr>
            <a:cxnSpLocks/>
            <a:stCxn id="78" idx="2"/>
            <a:endCxn id="10" idx="0"/>
          </p:cNvCxnSpPr>
          <p:nvPr/>
        </p:nvCxnSpPr>
        <p:spPr>
          <a:xfrm>
            <a:off x="6096000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7FDC66C2-1BF7-4EF2-A005-C91D0A1FDFA8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10751798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0D1803F0-15FE-43F9-9F60-5F0CA9618EC5}"/>
              </a:ext>
            </a:extLst>
          </p:cNvPr>
          <p:cNvCxnSpPr>
            <a:cxnSpLocks/>
            <a:stCxn id="78" idx="3"/>
            <a:endCxn id="79" idx="1"/>
          </p:cNvCxnSpPr>
          <p:nvPr/>
        </p:nvCxnSpPr>
        <p:spPr>
          <a:xfrm flipV="1">
            <a:off x="6825092" y="4124675"/>
            <a:ext cx="3197613" cy="149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4" name="矩形 83">
            <a:extLst>
              <a:ext uri="{FF2B5EF4-FFF2-40B4-BE49-F238E27FC236}">
                <a16:creationId xmlns:a16="http://schemas.microsoft.com/office/drawing/2014/main" id="{42248278-BF23-4916-96A0-7B03CCB3AC18}"/>
              </a:ext>
            </a:extLst>
          </p:cNvPr>
          <p:cNvSpPr/>
          <p:nvPr/>
        </p:nvSpPr>
        <p:spPr>
          <a:xfrm>
            <a:off x="2481306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52D0759B-E1CA-42E3-BA8F-6DCB63219E33}"/>
              </a:ext>
            </a:extLst>
          </p:cNvPr>
          <p:cNvCxnSpPr>
            <a:cxnSpLocks/>
            <a:stCxn id="84" idx="2"/>
            <a:endCxn id="44" idx="0"/>
          </p:cNvCxnSpPr>
          <p:nvPr/>
        </p:nvCxnSpPr>
        <p:spPr>
          <a:xfrm>
            <a:off x="3210399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28E1E536-84E1-46D0-89A9-0D8D572D224C}"/>
              </a:ext>
            </a:extLst>
          </p:cNvPr>
          <p:cNvCxnSpPr>
            <a:cxnSpLocks/>
            <a:stCxn id="84" idx="3"/>
            <a:endCxn id="78" idx="1"/>
          </p:cNvCxnSpPr>
          <p:nvPr/>
        </p:nvCxnSpPr>
        <p:spPr>
          <a:xfrm>
            <a:off x="3939491" y="4139598"/>
            <a:ext cx="14274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414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DIR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文件结构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10033774" y="4892673"/>
            <a:ext cx="1436047" cy="7227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9699624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F0ACB9E-0479-432D-8A26-AF6A91B2183F}"/>
              </a:ext>
            </a:extLst>
          </p:cNvPr>
          <p:cNvSpPr/>
          <p:nvPr/>
        </p:nvSpPr>
        <p:spPr>
          <a:xfrm>
            <a:off x="338305" y="3778221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cache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58D2542-19FE-467B-838B-57C99A6996D7}"/>
              </a:ext>
            </a:extLst>
          </p:cNvPr>
          <p:cNvSpPr/>
          <p:nvPr/>
        </p:nvSpPr>
        <p:spPr>
          <a:xfrm>
            <a:off x="10022705" y="3763298"/>
            <a:ext cx="1458185" cy="722754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C1563581-DE17-42AE-A4B3-2FF0833889A5}"/>
              </a:ext>
            </a:extLst>
          </p:cNvPr>
          <p:cNvCxnSpPr>
            <a:cxnSpLocks/>
            <a:stCxn id="27" idx="3"/>
            <a:endCxn id="49" idx="1"/>
          </p:cNvCxnSpPr>
          <p:nvPr/>
        </p:nvCxnSpPr>
        <p:spPr>
          <a:xfrm>
            <a:off x="1774352" y="4139598"/>
            <a:ext cx="70695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72EEA5E7-AA2F-4791-A3EF-E988999F0E20}"/>
              </a:ext>
            </a:extLst>
          </p:cNvPr>
          <p:cNvCxnSpPr>
            <a:cxnSpLocks/>
            <a:stCxn id="35" idx="2"/>
            <a:endCxn id="10" idx="0"/>
          </p:cNvCxnSpPr>
          <p:nvPr/>
        </p:nvCxnSpPr>
        <p:spPr>
          <a:xfrm>
            <a:off x="6096000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D89449E-E6CD-46CD-A9EF-F4A8F0B17A8D}"/>
              </a:ext>
            </a:extLst>
          </p:cNvPr>
          <p:cNvCxnSpPr>
            <a:cxnSpLocks/>
            <a:stCxn id="36" idx="2"/>
            <a:endCxn id="16" idx="0"/>
          </p:cNvCxnSpPr>
          <p:nvPr/>
        </p:nvCxnSpPr>
        <p:spPr>
          <a:xfrm>
            <a:off x="10751798" y="4486052"/>
            <a:ext cx="0" cy="4066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F79833F2-251B-4D43-A02D-AE9F32F9E8DE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 flipV="1">
            <a:off x="6825092" y="4124675"/>
            <a:ext cx="3197613" cy="149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67E8A32D-4AD2-4CD9-935D-E4FF6FEC8241}"/>
              </a:ext>
            </a:extLst>
          </p:cNvPr>
          <p:cNvSpPr/>
          <p:nvPr/>
        </p:nvSpPr>
        <p:spPr>
          <a:xfrm>
            <a:off x="2492375" y="489267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2F66DE1-24F6-4632-AA03-540D71B1A4F3}"/>
              </a:ext>
            </a:extLst>
          </p:cNvPr>
          <p:cNvSpPr/>
          <p:nvPr/>
        </p:nvSpPr>
        <p:spPr>
          <a:xfrm>
            <a:off x="2158225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1E7C2735-59D6-459D-B8D6-D9CBBA91EA66}"/>
              </a:ext>
            </a:extLst>
          </p:cNvPr>
          <p:cNvSpPr/>
          <p:nvPr/>
        </p:nvSpPr>
        <p:spPr>
          <a:xfrm>
            <a:off x="2481306" y="3778221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A1418F51-7EAC-474B-B7A2-2FEF634A05F0}"/>
              </a:ext>
            </a:extLst>
          </p:cNvPr>
          <p:cNvCxnSpPr>
            <a:cxnSpLocks/>
            <a:stCxn id="49" idx="2"/>
            <a:endCxn id="44" idx="0"/>
          </p:cNvCxnSpPr>
          <p:nvPr/>
        </p:nvCxnSpPr>
        <p:spPr>
          <a:xfrm>
            <a:off x="3210399" y="4500975"/>
            <a:ext cx="0" cy="3916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F17368FB-7E8D-4636-B9FE-AFC90FC52D39}"/>
              </a:ext>
            </a:extLst>
          </p:cNvPr>
          <p:cNvCxnSpPr>
            <a:cxnSpLocks/>
            <a:stCxn id="49" idx="3"/>
            <a:endCxn id="35" idx="1"/>
          </p:cNvCxnSpPr>
          <p:nvPr/>
        </p:nvCxnSpPr>
        <p:spPr>
          <a:xfrm>
            <a:off x="3939491" y="4139598"/>
            <a:ext cx="14274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矩形 23">
            <a:extLst>
              <a:ext uri="{FF2B5EF4-FFF2-40B4-BE49-F238E27FC236}">
                <a16:creationId xmlns:a16="http://schemas.microsoft.com/office/drawing/2014/main" id="{3689E55E-AECA-4404-8E8F-564D2CE45C57}"/>
              </a:ext>
            </a:extLst>
          </p:cNvPr>
          <p:cNvSpPr/>
          <p:nvPr/>
        </p:nvSpPr>
        <p:spPr>
          <a:xfrm>
            <a:off x="338304" y="2375519"/>
            <a:ext cx="1436047" cy="7227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inode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10080FB2-FDA2-47E2-9BE2-EDE168404EAC}"/>
              </a:ext>
            </a:extLst>
          </p:cNvPr>
          <p:cNvCxnSpPr>
            <a:cxnSpLocks/>
            <a:stCxn id="24" idx="2"/>
            <a:endCxn id="27" idx="0"/>
          </p:cNvCxnSpPr>
          <p:nvPr/>
        </p:nvCxnSpPr>
        <p:spPr>
          <a:xfrm>
            <a:off x="1056328" y="3098273"/>
            <a:ext cx="1" cy="679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5EE36F04-4404-4FBA-BF03-7FBCAD66A5A3}"/>
              </a:ext>
            </a:extLst>
          </p:cNvPr>
          <p:cNvSpPr/>
          <p:nvPr/>
        </p:nvSpPr>
        <p:spPr>
          <a:xfrm>
            <a:off x="5366907" y="3778221"/>
            <a:ext cx="1458185" cy="722754"/>
          </a:xfrm>
          <a:prstGeom prst="rect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61D618E5-261A-43A5-916C-550F0DFB55CF}"/>
              </a:ext>
            </a:extLst>
          </p:cNvPr>
          <p:cNvGrpSpPr/>
          <p:nvPr/>
        </p:nvGrpSpPr>
        <p:grpSpPr>
          <a:xfrm>
            <a:off x="5355838" y="1652765"/>
            <a:ext cx="6113983" cy="722754"/>
            <a:chOff x="5355838" y="1652765"/>
            <a:chExt cx="6113983" cy="722754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DDA309B0-0E30-4FDD-AE43-61DF3F2A6BD2}"/>
                </a:ext>
              </a:extLst>
            </p:cNvPr>
            <p:cNvSpPr/>
            <p:nvPr/>
          </p:nvSpPr>
          <p:spPr>
            <a:xfrm>
              <a:off x="5355838" y="1652765"/>
              <a:ext cx="1458185" cy="722754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oli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Full </a:t>
              </a:r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Dirent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ABBE8C5-131C-436D-8857-D9973B68262B}"/>
                </a:ext>
              </a:extLst>
            </p:cNvPr>
            <p:cNvSpPr/>
            <p:nvPr/>
          </p:nvSpPr>
          <p:spPr>
            <a:xfrm>
              <a:off x="10011636" y="1652765"/>
              <a:ext cx="1458185" cy="722754"/>
            </a:xfrm>
            <a:prstGeom prst="rect">
              <a:avLst/>
            </a:prstGeom>
            <a:noFill/>
            <a:ln w="28575">
              <a:solidFill>
                <a:srgbClr val="C00000"/>
              </a:solidFill>
              <a:prstDash val="soli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Full </a:t>
              </a:r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Dirent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690CCE1E-58D9-46DA-AD5A-978E059389C5}"/>
              </a:ext>
            </a:extLst>
          </p:cNvPr>
          <p:cNvSpPr/>
          <p:nvPr/>
        </p:nvSpPr>
        <p:spPr>
          <a:xfrm>
            <a:off x="2481306" y="2375519"/>
            <a:ext cx="1458185" cy="722754"/>
          </a:xfrm>
          <a:prstGeom prst="rect">
            <a:avLst/>
          </a:prstGeom>
          <a:noFill/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 </a:t>
            </a:r>
            <a:r>
              <a:rPr lang="en-US" altLang="zh-CN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DNode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24B173E3-9603-4FFF-A15A-6C70A1088DE8}"/>
              </a:ext>
            </a:extLst>
          </p:cNvPr>
          <p:cNvCxnSpPr>
            <a:cxnSpLocks/>
            <a:stCxn id="24" idx="3"/>
            <a:endCxn id="30" idx="1"/>
          </p:cNvCxnSpPr>
          <p:nvPr/>
        </p:nvCxnSpPr>
        <p:spPr>
          <a:xfrm>
            <a:off x="1774351" y="2736896"/>
            <a:ext cx="7069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2CC23C19-A807-4C8A-8BAB-FC23B824B03B}"/>
              </a:ext>
            </a:extLst>
          </p:cNvPr>
          <p:cNvCxnSpPr>
            <a:cxnSpLocks/>
            <a:stCxn id="26" idx="3"/>
            <a:endCxn id="29" idx="1"/>
          </p:cNvCxnSpPr>
          <p:nvPr/>
        </p:nvCxnSpPr>
        <p:spPr>
          <a:xfrm>
            <a:off x="6814023" y="2014142"/>
            <a:ext cx="31976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9A82B690-7759-40EB-A663-AFAFD8D0FB1B}"/>
              </a:ext>
            </a:extLst>
          </p:cNvPr>
          <p:cNvCxnSpPr>
            <a:cxnSpLocks/>
            <a:stCxn id="30" idx="2"/>
            <a:endCxn id="49" idx="0"/>
          </p:cNvCxnSpPr>
          <p:nvPr/>
        </p:nvCxnSpPr>
        <p:spPr>
          <a:xfrm>
            <a:off x="3210399" y="3098273"/>
            <a:ext cx="0" cy="6799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CFD010C1-15CB-44D7-BC43-0011A7AB0D9C}"/>
              </a:ext>
            </a:extLst>
          </p:cNvPr>
          <p:cNvCxnSpPr>
            <a:cxnSpLocks/>
            <a:stCxn id="36" idx="0"/>
            <a:endCxn id="26" idx="2"/>
          </p:cNvCxnSpPr>
          <p:nvPr/>
        </p:nvCxnSpPr>
        <p:spPr>
          <a:xfrm flipH="1" flipV="1">
            <a:off x="6084931" y="2375519"/>
            <a:ext cx="4666867" cy="13877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连接符: 肘形 14">
            <a:extLst>
              <a:ext uri="{FF2B5EF4-FFF2-40B4-BE49-F238E27FC236}">
                <a16:creationId xmlns:a16="http://schemas.microsoft.com/office/drawing/2014/main" id="{EAA50C08-2D66-4050-8EF9-6FEFFE43887A}"/>
              </a:ext>
            </a:extLst>
          </p:cNvPr>
          <p:cNvCxnSpPr>
            <a:stCxn id="24" idx="0"/>
            <a:endCxn id="26" idx="1"/>
          </p:cNvCxnSpPr>
          <p:nvPr/>
        </p:nvCxnSpPr>
        <p:spPr>
          <a:xfrm rot="5400000" flipH="1" flipV="1">
            <a:off x="3025395" y="45076"/>
            <a:ext cx="361377" cy="4299510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12EEFA2A-2CA3-4A47-A4D2-34D1B5BAA174}"/>
              </a:ext>
            </a:extLst>
          </p:cNvPr>
          <p:cNvCxnSpPr>
            <a:cxnSpLocks/>
            <a:stCxn id="35" idx="0"/>
            <a:endCxn id="29" idx="2"/>
          </p:cNvCxnSpPr>
          <p:nvPr/>
        </p:nvCxnSpPr>
        <p:spPr>
          <a:xfrm flipV="1">
            <a:off x="6096000" y="2375519"/>
            <a:ext cx="4644729" cy="14027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38A1B6C6-6131-4B71-BE8E-683FCD04BDD7}"/>
              </a:ext>
            </a:extLst>
          </p:cNvPr>
          <p:cNvSpPr/>
          <p:nvPr/>
        </p:nvSpPr>
        <p:spPr>
          <a:xfrm>
            <a:off x="7683736" y="2715493"/>
            <a:ext cx="1458185" cy="722754"/>
          </a:xfrm>
          <a:prstGeom prst="rect">
            <a:avLst/>
          </a:prstGeom>
          <a:solidFill>
            <a:schemeClr val="bg1"/>
          </a:solidFill>
          <a:ln w="28575">
            <a:solidFill>
              <a:srgbClr val="222222"/>
            </a:solidFill>
            <a:prstDash val="soli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Hash-Sort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2DE86D37-4189-43D2-8674-CF3520AE702D}"/>
              </a:ext>
            </a:extLst>
          </p:cNvPr>
          <p:cNvSpPr/>
          <p:nvPr/>
        </p:nvSpPr>
        <p:spPr>
          <a:xfrm>
            <a:off x="4912242" y="1435396"/>
            <a:ext cx="6928659" cy="1169664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F10BB35-2131-4A2A-8207-E8001229E574}"/>
              </a:ext>
            </a:extLst>
          </p:cNvPr>
          <p:cNvSpPr txBox="1"/>
          <p:nvPr/>
        </p:nvSpPr>
        <p:spPr>
          <a:xfrm>
            <a:off x="10492645" y="980147"/>
            <a:ext cx="1348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Hash Table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7DC59129-15DD-4DDE-9ABC-D63A59769301}"/>
              </a:ext>
            </a:extLst>
          </p:cNvPr>
          <p:cNvSpPr txBox="1"/>
          <p:nvPr/>
        </p:nvSpPr>
        <p:spPr>
          <a:xfrm>
            <a:off x="2158225" y="5749593"/>
            <a:ext cx="17701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endParaRPr lang="zh-CN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301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361268-E852-46A3-BB44-FDC6F2074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4F06000-9BFB-4598-8C2B-E1CFBA5A5B4C}"/>
              </a:ext>
            </a:extLst>
          </p:cNvPr>
          <p:cNvSpPr txBox="1"/>
          <p:nvPr/>
        </p:nvSpPr>
        <p:spPr>
          <a:xfrm>
            <a:off x="4353125" y="513369"/>
            <a:ext cx="34857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zh-CN" altLang="en-US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47009752-3723-432F-93C6-56C49293057D}"/>
              </a:ext>
            </a:extLst>
          </p:cNvPr>
          <p:cNvCxnSpPr>
            <a:cxnSpLocks/>
          </p:cNvCxnSpPr>
          <p:nvPr/>
        </p:nvCxnSpPr>
        <p:spPr>
          <a:xfrm>
            <a:off x="1055802" y="3785886"/>
            <a:ext cx="10077254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C44AFBDD-7B13-4EC4-A393-949DB3BEB939}"/>
              </a:ext>
            </a:extLst>
          </p:cNvPr>
          <p:cNvCxnSpPr>
            <a:cxnSpLocks/>
          </p:cNvCxnSpPr>
          <p:nvPr/>
        </p:nvCxnSpPr>
        <p:spPr>
          <a:xfrm>
            <a:off x="4269305" y="1981192"/>
            <a:ext cx="0" cy="360937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3C7ED945-0FDF-4EF8-8A30-9345D3228BAF}"/>
              </a:ext>
            </a:extLst>
          </p:cNvPr>
          <p:cNvCxnSpPr>
            <a:cxnSpLocks/>
          </p:cNvCxnSpPr>
          <p:nvPr/>
        </p:nvCxnSpPr>
        <p:spPr>
          <a:xfrm>
            <a:off x="7904448" y="1981193"/>
            <a:ext cx="0" cy="3609372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ABB2383B-FA92-4521-9A95-8E9243689D5F}"/>
              </a:ext>
            </a:extLst>
          </p:cNvPr>
          <p:cNvSpPr/>
          <p:nvPr/>
        </p:nvSpPr>
        <p:spPr>
          <a:xfrm>
            <a:off x="1153422" y="1981196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A15CB3D3-6EC9-4257-A2F8-ED5A89B51D33}"/>
              </a:ext>
            </a:extLst>
          </p:cNvPr>
          <p:cNvSpPr/>
          <p:nvPr/>
        </p:nvSpPr>
        <p:spPr>
          <a:xfrm>
            <a:off x="8170139" y="1994696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III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项目创新与难点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4472DBD-41D3-4B13-A344-B09851B88744}"/>
              </a:ext>
            </a:extLst>
          </p:cNvPr>
          <p:cNvSpPr/>
          <p:nvPr/>
        </p:nvSpPr>
        <p:spPr>
          <a:xfrm>
            <a:off x="1153423" y="3785879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IV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项目管理与分工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F132D343-637A-45CB-A39F-D01F4F1F13E6}"/>
              </a:ext>
            </a:extLst>
          </p:cNvPr>
          <p:cNvSpPr/>
          <p:nvPr/>
        </p:nvSpPr>
        <p:spPr>
          <a:xfrm>
            <a:off x="8170140" y="3799379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总结与展望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80E00757-A0FF-4AAA-8CCB-C9C5732B559A}"/>
              </a:ext>
            </a:extLst>
          </p:cNvPr>
          <p:cNvSpPr/>
          <p:nvPr/>
        </p:nvSpPr>
        <p:spPr>
          <a:xfrm>
            <a:off x="4651519" y="3785881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系统展示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457098B-1CC9-4DB1-86D8-CF435AF295B1}"/>
              </a:ext>
            </a:extLst>
          </p:cNvPr>
          <p:cNvSpPr/>
          <p:nvPr/>
        </p:nvSpPr>
        <p:spPr>
          <a:xfrm>
            <a:off x="4651518" y="1981198"/>
            <a:ext cx="2888961" cy="18046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</a:t>
            </a:r>
          </a:p>
          <a:p>
            <a:pPr algn="ctr"/>
            <a:endParaRPr lang="en-US" altLang="zh-C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zh-CN" alt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系统架构与实现</a:t>
            </a:r>
          </a:p>
        </p:txBody>
      </p:sp>
    </p:spTree>
    <p:extLst>
      <p:ext uri="{BB962C8B-B14F-4D97-AF65-F5344CB8AC3E}">
        <p14:creationId xmlns:p14="http://schemas.microsoft.com/office/powerpoint/2010/main" val="32893748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LOG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文件结构 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4F842C-9A9E-4C88-A142-F582F0939F7D}"/>
              </a:ext>
            </a:extLst>
          </p:cNvPr>
          <p:cNvSpPr/>
          <p:nvPr/>
        </p:nvSpPr>
        <p:spPr>
          <a:xfrm>
            <a:off x="5377976" y="4892673"/>
            <a:ext cx="1436047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93EAD08-66B9-4965-A446-E5C594274D1B}"/>
              </a:ext>
            </a:extLst>
          </p:cNvPr>
          <p:cNvSpPr/>
          <p:nvPr/>
        </p:nvSpPr>
        <p:spPr>
          <a:xfrm>
            <a:off x="5043826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57540F9-0149-4285-AD6E-162308856FC4}"/>
              </a:ext>
            </a:extLst>
          </p:cNvPr>
          <p:cNvSpPr/>
          <p:nvPr/>
        </p:nvSpPr>
        <p:spPr>
          <a:xfrm>
            <a:off x="7148171" y="4892673"/>
            <a:ext cx="1436047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0814DA9B-BB35-4392-9942-6AA5633C7406}"/>
              </a:ext>
            </a:extLst>
          </p:cNvPr>
          <p:cNvSpPr/>
          <p:nvPr/>
        </p:nvSpPr>
        <p:spPr>
          <a:xfrm>
            <a:off x="6814023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F0ACB9E-0479-432D-8A26-AF6A91B2183F}"/>
              </a:ext>
            </a:extLst>
          </p:cNvPr>
          <p:cNvSpPr/>
          <p:nvPr/>
        </p:nvSpPr>
        <p:spPr>
          <a:xfrm>
            <a:off x="351099" y="2363880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header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458D2542-19FE-467B-838B-57C99A6996D7}"/>
              </a:ext>
            </a:extLst>
          </p:cNvPr>
          <p:cNvSpPr/>
          <p:nvPr/>
        </p:nvSpPr>
        <p:spPr>
          <a:xfrm>
            <a:off x="7148171" y="1656652"/>
            <a:ext cx="1458185" cy="722754"/>
          </a:xfrm>
          <a:prstGeom prst="rect">
            <a:avLst/>
          </a:prstGeom>
          <a:noFill/>
          <a:ln w="28575">
            <a:solidFill>
              <a:srgbClr val="6DB015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72EEA5E7-AA2F-4791-A3EF-E988999F0E20}"/>
              </a:ext>
            </a:extLst>
          </p:cNvPr>
          <p:cNvCxnSpPr>
            <a:cxnSpLocks/>
            <a:stCxn id="35" idx="2"/>
            <a:endCxn id="10" idx="0"/>
          </p:cNvCxnSpPr>
          <p:nvPr/>
        </p:nvCxnSpPr>
        <p:spPr>
          <a:xfrm>
            <a:off x="6084931" y="2379406"/>
            <a:ext cx="11069" cy="25132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D89449E-E6CD-46CD-A9EF-F4A8F0B17A8D}"/>
              </a:ext>
            </a:extLst>
          </p:cNvPr>
          <p:cNvCxnSpPr>
            <a:cxnSpLocks/>
            <a:stCxn id="36" idx="2"/>
            <a:endCxn id="16" idx="0"/>
          </p:cNvCxnSpPr>
          <p:nvPr/>
        </p:nvCxnSpPr>
        <p:spPr>
          <a:xfrm flipH="1">
            <a:off x="7866195" y="2379406"/>
            <a:ext cx="11069" cy="25132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F79833F2-251B-4D43-A02D-AE9F32F9E8DE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>
            <a:off x="6814023" y="2018029"/>
            <a:ext cx="3341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矩形 43">
            <a:extLst>
              <a:ext uri="{FF2B5EF4-FFF2-40B4-BE49-F238E27FC236}">
                <a16:creationId xmlns:a16="http://schemas.microsoft.com/office/drawing/2014/main" id="{67E8A32D-4AD2-4CD9-935D-E4FF6FEC8241}"/>
              </a:ext>
            </a:extLst>
          </p:cNvPr>
          <p:cNvSpPr/>
          <p:nvPr/>
        </p:nvSpPr>
        <p:spPr>
          <a:xfrm>
            <a:off x="699802" y="4892673"/>
            <a:ext cx="742483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Entity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02F66DE1-24F6-4632-AA03-540D71B1A4F3}"/>
              </a:ext>
            </a:extLst>
          </p:cNvPr>
          <p:cNvSpPr/>
          <p:nvPr/>
        </p:nvSpPr>
        <p:spPr>
          <a:xfrm>
            <a:off x="365651" y="4892673"/>
            <a:ext cx="334150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EE36F04-4404-4FBA-BF03-7FBCAD66A5A3}"/>
              </a:ext>
            </a:extLst>
          </p:cNvPr>
          <p:cNvSpPr/>
          <p:nvPr/>
        </p:nvSpPr>
        <p:spPr>
          <a:xfrm>
            <a:off x="5355838" y="1656652"/>
            <a:ext cx="1458185" cy="722754"/>
          </a:xfrm>
          <a:prstGeom prst="rect">
            <a:avLst/>
          </a:prstGeom>
          <a:noFill/>
          <a:ln w="28575">
            <a:solidFill>
              <a:srgbClr val="6DB015"/>
            </a:solidFill>
            <a:prstDash val="das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Raw Info</a:t>
            </a:r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5" name="连接符: 肘形 64">
            <a:extLst>
              <a:ext uri="{FF2B5EF4-FFF2-40B4-BE49-F238E27FC236}">
                <a16:creationId xmlns:a16="http://schemas.microsoft.com/office/drawing/2014/main" id="{CDB3E052-9E3A-475C-B6E3-60CF0909D1C9}"/>
              </a:ext>
            </a:extLst>
          </p:cNvPr>
          <p:cNvCxnSpPr>
            <a:stCxn id="27" idx="0"/>
            <a:endCxn id="35" idx="1"/>
          </p:cNvCxnSpPr>
          <p:nvPr/>
        </p:nvCxnSpPr>
        <p:spPr>
          <a:xfrm rot="5400000" flipH="1" flipV="1">
            <a:off x="3039555" y="47598"/>
            <a:ext cx="345851" cy="428671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9" name="矩形 88">
            <a:extLst>
              <a:ext uri="{FF2B5EF4-FFF2-40B4-BE49-F238E27FC236}">
                <a16:creationId xmlns:a16="http://schemas.microsoft.com/office/drawing/2014/main" id="{79BBA42D-A30D-4D7F-89AE-34904BC2671C}"/>
              </a:ext>
            </a:extLst>
          </p:cNvPr>
          <p:cNvSpPr/>
          <p:nvPr/>
        </p:nvSpPr>
        <p:spPr>
          <a:xfrm>
            <a:off x="2494456" y="2367609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B20A242D-B0DE-4E51-B01A-FFC7AD344BF1}"/>
              </a:ext>
            </a:extLst>
          </p:cNvPr>
          <p:cNvCxnSpPr>
            <a:cxnSpLocks/>
            <a:stCxn id="27" idx="3"/>
            <a:endCxn id="89" idx="1"/>
          </p:cNvCxnSpPr>
          <p:nvPr/>
        </p:nvCxnSpPr>
        <p:spPr>
          <a:xfrm>
            <a:off x="1787146" y="2725257"/>
            <a:ext cx="707310" cy="37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4" name="直接连接符 93">
            <a:extLst>
              <a:ext uri="{FF2B5EF4-FFF2-40B4-BE49-F238E27FC236}">
                <a16:creationId xmlns:a16="http://schemas.microsoft.com/office/drawing/2014/main" id="{C89085F5-296E-44B4-A6AE-8182CB60F11B}"/>
              </a:ext>
            </a:extLst>
          </p:cNvPr>
          <p:cNvCxnSpPr>
            <a:cxnSpLocks/>
            <a:stCxn id="89" idx="2"/>
          </p:cNvCxnSpPr>
          <p:nvPr/>
        </p:nvCxnSpPr>
        <p:spPr>
          <a:xfrm>
            <a:off x="3212480" y="3090363"/>
            <a:ext cx="1831346" cy="181410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96" name="直接连接符 95">
            <a:extLst>
              <a:ext uri="{FF2B5EF4-FFF2-40B4-BE49-F238E27FC236}">
                <a16:creationId xmlns:a16="http://schemas.microsoft.com/office/drawing/2014/main" id="{245B72D2-0925-4397-A2AC-9FCE5317E13B}"/>
              </a:ext>
            </a:extLst>
          </p:cNvPr>
          <p:cNvCxnSpPr>
            <a:stCxn id="89" idx="3"/>
          </p:cNvCxnSpPr>
          <p:nvPr/>
        </p:nvCxnSpPr>
        <p:spPr>
          <a:xfrm>
            <a:off x="3930503" y="2728986"/>
            <a:ext cx="4653715" cy="2175484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AFC21991-A5B6-4735-9E7E-E3CBC7C106BC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>
            <a:off x="1069123" y="3086634"/>
            <a:ext cx="1921" cy="180603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5" name="文本框 104">
            <a:extLst>
              <a:ext uri="{FF2B5EF4-FFF2-40B4-BE49-F238E27FC236}">
                <a16:creationId xmlns:a16="http://schemas.microsoft.com/office/drawing/2014/main" id="{5859010A-51C5-4944-A63B-AB6B2AD607B5}"/>
              </a:ext>
            </a:extLst>
          </p:cNvPr>
          <p:cNvSpPr txBox="1"/>
          <p:nvPr/>
        </p:nvSpPr>
        <p:spPr>
          <a:xfrm>
            <a:off x="8968451" y="1650881"/>
            <a:ext cx="29062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一个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进行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管理；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最大程度保证</a:t>
            </a:r>
            <a:r>
              <a:rPr lang="zh-CN" altLang="en-US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写平衡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0359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Cache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结构</a:t>
            </a:r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09BDA3F-C1D2-4E62-B3E2-E79FF6B7892E}"/>
              </a:ext>
            </a:extLst>
          </p:cNvPr>
          <p:cNvSpPr/>
          <p:nvPr/>
        </p:nvSpPr>
        <p:spPr>
          <a:xfrm>
            <a:off x="351099" y="4892673"/>
            <a:ext cx="11489802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F0ACB9E-0479-432D-8A26-AF6A91B2183F}"/>
              </a:ext>
            </a:extLst>
          </p:cNvPr>
          <p:cNvSpPr/>
          <p:nvPr/>
        </p:nvSpPr>
        <p:spPr>
          <a:xfrm>
            <a:off x="348464" y="3429000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Cache header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39C74E1-0DA6-4223-AC22-1B910868FF39}"/>
              </a:ext>
            </a:extLst>
          </p:cNvPr>
          <p:cNvSpPr/>
          <p:nvPr/>
        </p:nvSpPr>
        <p:spPr>
          <a:xfrm>
            <a:off x="348464" y="1965327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 List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998E16C4-380C-424F-B86B-668F9E6BAA45}"/>
              </a:ext>
            </a:extLst>
          </p:cNvPr>
          <p:cNvSpPr/>
          <p:nvPr/>
        </p:nvSpPr>
        <p:spPr>
          <a:xfrm>
            <a:off x="2504615" y="1965327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4B59CD4D-916A-4840-91AF-6ECF59F1836E}"/>
              </a:ext>
            </a:extLst>
          </p:cNvPr>
          <p:cNvSpPr/>
          <p:nvPr/>
        </p:nvSpPr>
        <p:spPr>
          <a:xfrm>
            <a:off x="4660766" y="1965327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B846AAFF-CA77-42B3-B3DC-AD27728EE75B}"/>
              </a:ext>
            </a:extLst>
          </p:cNvPr>
          <p:cNvSpPr/>
          <p:nvPr/>
        </p:nvSpPr>
        <p:spPr>
          <a:xfrm>
            <a:off x="6816917" y="1965327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00351BF-3B26-419F-B600-567B89D70DB1}"/>
              </a:ext>
            </a:extLst>
          </p:cNvPr>
          <p:cNvSpPr/>
          <p:nvPr/>
        </p:nvSpPr>
        <p:spPr>
          <a:xfrm>
            <a:off x="8973068" y="1965327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C84F8C7E-8D0B-4BA8-A4FD-74474CC8C532}"/>
              </a:ext>
            </a:extLst>
          </p:cNvPr>
          <p:cNvCxnSpPr>
            <a:stCxn id="29" idx="3"/>
            <a:endCxn id="30" idx="1"/>
          </p:cNvCxnSpPr>
          <p:nvPr/>
        </p:nvCxnSpPr>
        <p:spPr>
          <a:xfrm>
            <a:off x="1784511" y="2326704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EB98B27D-8EB1-4C95-B78E-B2B2D3492C98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940662" y="2326704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10DBB3DD-347E-4620-BD05-648B10525E99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6096813" y="2326704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669F5AF9-5857-4B02-86C9-27C541F986E3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8252964" y="2326704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419DF32F-43DD-415A-A84C-7D6E08F4935F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10409115" y="2326704"/>
            <a:ext cx="6999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1" name="矩形 40">
            <a:extLst>
              <a:ext uri="{FF2B5EF4-FFF2-40B4-BE49-F238E27FC236}">
                <a16:creationId xmlns:a16="http://schemas.microsoft.com/office/drawing/2014/main" id="{6EF78A54-C5E8-448D-99C7-54E95A07FFC6}"/>
              </a:ext>
            </a:extLst>
          </p:cNvPr>
          <p:cNvSpPr/>
          <p:nvPr/>
        </p:nvSpPr>
        <p:spPr>
          <a:xfrm>
            <a:off x="2503802" y="343808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Cache Blk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950E8DFE-10A8-4509-8B19-CC8D981F0DFD}"/>
              </a:ext>
            </a:extLst>
          </p:cNvPr>
          <p:cNvSpPr/>
          <p:nvPr/>
        </p:nvSpPr>
        <p:spPr>
          <a:xfrm>
            <a:off x="4659953" y="3438083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Cache Blk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15A0619E-E9BA-41A8-B3C5-3FA2E8D0A8E3}"/>
              </a:ext>
            </a:extLst>
          </p:cNvPr>
          <p:cNvCxnSpPr>
            <a:cxnSpLocks/>
            <a:stCxn id="27" idx="3"/>
            <a:endCxn id="41" idx="1"/>
          </p:cNvCxnSpPr>
          <p:nvPr/>
        </p:nvCxnSpPr>
        <p:spPr>
          <a:xfrm>
            <a:off x="1784511" y="3790377"/>
            <a:ext cx="719291" cy="90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C66B57A0-C707-4CDE-8571-AEF9E1CC3EA9}"/>
              </a:ext>
            </a:extLst>
          </p:cNvPr>
          <p:cNvCxnSpPr>
            <a:cxnSpLocks/>
            <a:stCxn id="41" idx="3"/>
            <a:endCxn id="42" idx="1"/>
          </p:cNvCxnSpPr>
          <p:nvPr/>
        </p:nvCxnSpPr>
        <p:spPr>
          <a:xfrm>
            <a:off x="3939849" y="3799460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B830069-7BD9-4CA3-BD07-E82C7FA2FBAB}"/>
              </a:ext>
            </a:extLst>
          </p:cNvPr>
          <p:cNvCxnSpPr>
            <a:cxnSpLocks/>
            <a:stCxn id="27" idx="0"/>
            <a:endCxn id="29" idx="2"/>
          </p:cNvCxnSpPr>
          <p:nvPr/>
        </p:nvCxnSpPr>
        <p:spPr>
          <a:xfrm flipV="1">
            <a:off x="1066488" y="2688081"/>
            <a:ext cx="0" cy="74091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5" name="矩形 54">
            <a:extLst>
              <a:ext uri="{FF2B5EF4-FFF2-40B4-BE49-F238E27FC236}">
                <a16:creationId xmlns:a16="http://schemas.microsoft.com/office/drawing/2014/main" id="{FA706CD4-A3D2-4A59-A0B3-764A824063F1}"/>
              </a:ext>
            </a:extLst>
          </p:cNvPr>
          <p:cNvSpPr/>
          <p:nvPr/>
        </p:nvSpPr>
        <p:spPr>
          <a:xfrm>
            <a:off x="518161" y="4892673"/>
            <a:ext cx="325120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6650FF29-240E-4E20-97E4-24EB970A3985}"/>
              </a:ext>
            </a:extLst>
          </p:cNvPr>
          <p:cNvSpPr/>
          <p:nvPr/>
        </p:nvSpPr>
        <p:spPr>
          <a:xfrm>
            <a:off x="348465" y="4892673"/>
            <a:ext cx="169696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B32D9743-E20C-400C-86E6-97CC122FAE87}"/>
              </a:ext>
            </a:extLst>
          </p:cNvPr>
          <p:cNvSpPr/>
          <p:nvPr/>
        </p:nvSpPr>
        <p:spPr>
          <a:xfrm>
            <a:off x="1010343" y="4901756"/>
            <a:ext cx="1436047" cy="71367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D1C3784C-586C-4D29-87A5-82EAC81B23FF}"/>
              </a:ext>
            </a:extLst>
          </p:cNvPr>
          <p:cNvSpPr/>
          <p:nvPr/>
        </p:nvSpPr>
        <p:spPr>
          <a:xfrm>
            <a:off x="843281" y="4892672"/>
            <a:ext cx="167062" cy="722754"/>
          </a:xfrm>
          <a:prstGeom prst="rect">
            <a:avLst/>
          </a:prstGeom>
          <a:solidFill>
            <a:srgbClr val="AFB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12C98EC0-57D3-4E06-9707-EDB8FF58CA3C}"/>
              </a:ext>
            </a:extLst>
          </p:cNvPr>
          <p:cNvSpPr/>
          <p:nvPr/>
        </p:nvSpPr>
        <p:spPr>
          <a:xfrm>
            <a:off x="2475095" y="4782244"/>
            <a:ext cx="1493459" cy="94361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3C36ACA6-0EE3-4826-B87E-46C567EF02FE}"/>
              </a:ext>
            </a:extLst>
          </p:cNvPr>
          <p:cNvCxnSpPr>
            <a:cxnSpLocks/>
            <a:stCxn id="41" idx="2"/>
            <a:endCxn id="61" idx="0"/>
          </p:cNvCxnSpPr>
          <p:nvPr/>
        </p:nvCxnSpPr>
        <p:spPr>
          <a:xfrm flipH="1">
            <a:off x="3221825" y="4160837"/>
            <a:ext cx="1" cy="621407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id="{A1E395FF-9016-4C17-ACB0-038F925443C3}"/>
              </a:ext>
            </a:extLst>
          </p:cNvPr>
          <p:cNvSpPr txBox="1"/>
          <p:nvPr/>
        </p:nvSpPr>
        <p:spPr>
          <a:xfrm>
            <a:off x="8973068" y="2893955"/>
            <a:ext cx="29062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Allocate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Write Behind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空闲块搜索方法封装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DBF2E2EC-5F2C-46CE-A2F6-42B387BFF5C9}"/>
              </a:ext>
            </a:extLst>
          </p:cNvPr>
          <p:cNvCxnSpPr>
            <a:cxnSpLocks/>
            <a:stCxn id="31" idx="2"/>
            <a:endCxn id="61" idx="0"/>
          </p:cNvCxnSpPr>
          <p:nvPr/>
        </p:nvCxnSpPr>
        <p:spPr>
          <a:xfrm flipH="1">
            <a:off x="3221825" y="2688081"/>
            <a:ext cx="2156965" cy="2094163"/>
          </a:xfrm>
          <a:prstGeom prst="straightConnector1">
            <a:avLst/>
          </a:prstGeom>
          <a:ln>
            <a:solidFill>
              <a:srgbClr val="C00000"/>
            </a:solidFill>
            <a:prstDash val="sysDash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0" name="组合 69">
            <a:extLst>
              <a:ext uri="{FF2B5EF4-FFF2-40B4-BE49-F238E27FC236}">
                <a16:creationId xmlns:a16="http://schemas.microsoft.com/office/drawing/2014/main" id="{63E172A3-2DC3-449D-80DA-2028C1B5A708}"/>
              </a:ext>
            </a:extLst>
          </p:cNvPr>
          <p:cNvGrpSpPr/>
          <p:nvPr/>
        </p:nvGrpSpPr>
        <p:grpSpPr>
          <a:xfrm>
            <a:off x="1066488" y="2688081"/>
            <a:ext cx="3593465" cy="740919"/>
            <a:chOff x="1066488" y="2688081"/>
            <a:chExt cx="3593465" cy="740919"/>
          </a:xfrm>
        </p:grpSpPr>
        <p:cxnSp>
          <p:nvCxnSpPr>
            <p:cNvPr id="52" name="直接箭头连接符 51">
              <a:extLst>
                <a:ext uri="{FF2B5EF4-FFF2-40B4-BE49-F238E27FC236}">
                  <a16:creationId xmlns:a16="http://schemas.microsoft.com/office/drawing/2014/main" id="{ACE777C4-396D-4E9C-B642-18AE05E59FAB}"/>
                </a:ext>
              </a:extLst>
            </p:cNvPr>
            <p:cNvCxnSpPr>
              <a:cxnSpLocks/>
              <a:stCxn id="27" idx="0"/>
            </p:cNvCxnSpPr>
            <p:nvPr/>
          </p:nvCxnSpPr>
          <p:spPr>
            <a:xfrm flipV="1">
              <a:off x="1066488" y="2688081"/>
              <a:ext cx="3593465" cy="740919"/>
            </a:xfrm>
            <a:prstGeom prst="straightConnector1">
              <a:avLst/>
            </a:prstGeom>
            <a:ln>
              <a:solidFill>
                <a:srgbClr val="C00000"/>
              </a:solidFill>
              <a:prstDash val="sysDash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C9562A2A-0B2D-43DD-A35C-F4168EBB9E48}"/>
                </a:ext>
              </a:extLst>
            </p:cNvPr>
            <p:cNvSpPr txBox="1"/>
            <p:nvPr/>
          </p:nvSpPr>
          <p:spPr>
            <a:xfrm rot="20825127">
              <a:off x="1628831" y="2844225"/>
              <a:ext cx="1025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C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Choose</a:t>
              </a:r>
              <a:endParaRPr lang="zh-CN" altLang="en-US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7879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Garbage Collection 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7B619CA-3B2A-47D3-ADC6-0CEAABE5A388}"/>
              </a:ext>
            </a:extLst>
          </p:cNvPr>
          <p:cNvSpPr/>
          <p:nvPr/>
        </p:nvSpPr>
        <p:spPr>
          <a:xfrm>
            <a:off x="348465" y="2706246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 List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AD3C92E-EF73-4369-8226-049F359D7E33}"/>
              </a:ext>
            </a:extLst>
          </p:cNvPr>
          <p:cNvSpPr/>
          <p:nvPr/>
        </p:nvSpPr>
        <p:spPr>
          <a:xfrm>
            <a:off x="2504616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A5D6C38-C1A1-4ACD-9672-D06C59AE23CF}"/>
              </a:ext>
            </a:extLst>
          </p:cNvPr>
          <p:cNvSpPr/>
          <p:nvPr/>
        </p:nvSpPr>
        <p:spPr>
          <a:xfrm>
            <a:off x="4660767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F634B8A-1238-4C11-AC4A-F103FB434557}"/>
              </a:ext>
            </a:extLst>
          </p:cNvPr>
          <p:cNvSpPr/>
          <p:nvPr/>
        </p:nvSpPr>
        <p:spPr>
          <a:xfrm>
            <a:off x="6816918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75DE9D2-4BAE-448A-B69D-8A2131F19C50}"/>
              </a:ext>
            </a:extLst>
          </p:cNvPr>
          <p:cNvGrpSpPr/>
          <p:nvPr/>
        </p:nvGrpSpPr>
        <p:grpSpPr>
          <a:xfrm>
            <a:off x="8568412" y="4110990"/>
            <a:ext cx="2245360" cy="2245360"/>
            <a:chOff x="8568412" y="3682007"/>
            <a:chExt cx="2245360" cy="2245360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FD4AE48-20A8-4858-87D2-22A7B872F977}"/>
                </a:ext>
              </a:extLst>
            </p:cNvPr>
            <p:cNvSpPr/>
            <p:nvPr/>
          </p:nvSpPr>
          <p:spPr>
            <a:xfrm>
              <a:off x="8568412" y="3682007"/>
              <a:ext cx="2245360" cy="2245360"/>
            </a:xfrm>
            <a:prstGeom prst="ellipse">
              <a:avLst/>
            </a:prstGeom>
            <a:noFill/>
            <a:ln>
              <a:solidFill>
                <a:srgbClr val="222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7D702C00-02EE-476F-80CB-CF0C53D5B4B2}"/>
                </a:ext>
              </a:extLst>
            </p:cNvPr>
            <p:cNvGrpSpPr/>
            <p:nvPr/>
          </p:nvGrpSpPr>
          <p:grpSpPr>
            <a:xfrm>
              <a:off x="8568412" y="4417929"/>
              <a:ext cx="2245360" cy="722754"/>
              <a:chOff x="8568412" y="4417929"/>
              <a:chExt cx="2245360" cy="722754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9D9E8D2C-DA05-4A2B-A6FE-A211350732E9}"/>
                  </a:ext>
                </a:extLst>
              </p:cNvPr>
              <p:cNvSpPr/>
              <p:nvPr/>
            </p:nvSpPr>
            <p:spPr>
              <a:xfrm>
                <a:off x="8568412" y="4417929"/>
                <a:ext cx="2245360" cy="722754"/>
              </a:xfrm>
              <a:custGeom>
                <a:avLst/>
                <a:gdLst>
                  <a:gd name="connsiteX0" fmla="*/ 64752 w 2245360"/>
                  <a:gd name="connsiteY0" fmla="*/ 0 h 722754"/>
                  <a:gd name="connsiteX1" fmla="*/ 2180608 w 2245360"/>
                  <a:gd name="connsiteY1" fmla="*/ 0 h 722754"/>
                  <a:gd name="connsiteX2" fmla="*/ 2222551 w 2245360"/>
                  <a:gd name="connsiteY2" fmla="*/ 135118 h 722754"/>
                  <a:gd name="connsiteX3" fmla="*/ 2245360 w 2245360"/>
                  <a:gd name="connsiteY3" fmla="*/ 361377 h 722754"/>
                  <a:gd name="connsiteX4" fmla="*/ 2222551 w 2245360"/>
                  <a:gd name="connsiteY4" fmla="*/ 587636 h 722754"/>
                  <a:gd name="connsiteX5" fmla="*/ 2180608 w 2245360"/>
                  <a:gd name="connsiteY5" fmla="*/ 722754 h 722754"/>
                  <a:gd name="connsiteX6" fmla="*/ 64752 w 2245360"/>
                  <a:gd name="connsiteY6" fmla="*/ 722754 h 722754"/>
                  <a:gd name="connsiteX7" fmla="*/ 22809 w 2245360"/>
                  <a:gd name="connsiteY7" fmla="*/ 587636 h 722754"/>
                  <a:gd name="connsiteX8" fmla="*/ 0 w 2245360"/>
                  <a:gd name="connsiteY8" fmla="*/ 361377 h 722754"/>
                  <a:gd name="connsiteX9" fmla="*/ 22809 w 2245360"/>
                  <a:gd name="connsiteY9" fmla="*/ 135118 h 72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45360" h="722754">
                    <a:moveTo>
                      <a:pt x="64752" y="0"/>
                    </a:moveTo>
                    <a:lnTo>
                      <a:pt x="2180608" y="0"/>
                    </a:lnTo>
                    <a:lnTo>
                      <a:pt x="2222551" y="135118"/>
                    </a:lnTo>
                    <a:cubicBezTo>
                      <a:pt x="2237506" y="208202"/>
                      <a:pt x="2245360" y="283872"/>
                      <a:pt x="2245360" y="361377"/>
                    </a:cubicBezTo>
                    <a:cubicBezTo>
                      <a:pt x="2245360" y="438882"/>
                      <a:pt x="2237506" y="514553"/>
                      <a:pt x="2222551" y="587636"/>
                    </a:cubicBezTo>
                    <a:lnTo>
                      <a:pt x="2180608" y="722754"/>
                    </a:lnTo>
                    <a:lnTo>
                      <a:pt x="64752" y="722754"/>
                    </a:lnTo>
                    <a:lnTo>
                      <a:pt x="22809" y="587636"/>
                    </a:lnTo>
                    <a:cubicBezTo>
                      <a:pt x="7854" y="514553"/>
                      <a:pt x="0" y="438882"/>
                      <a:pt x="0" y="361377"/>
                    </a:cubicBezTo>
                    <a:cubicBezTo>
                      <a:pt x="0" y="283872"/>
                      <a:pt x="7854" y="208202"/>
                      <a:pt x="22809" y="135118"/>
                    </a:cubicBezTo>
                    <a:close/>
                  </a:path>
                </a:pathLst>
              </a:custGeom>
              <a:solidFill>
                <a:srgbClr val="215C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176B3D1D-6108-4334-BE81-3CDC74340817}"/>
                  </a:ext>
                </a:extLst>
              </p:cNvPr>
              <p:cNvSpPr/>
              <p:nvPr/>
            </p:nvSpPr>
            <p:spPr>
              <a:xfrm>
                <a:off x="9196589" y="4417929"/>
                <a:ext cx="181091" cy="722754"/>
              </a:xfrm>
              <a:prstGeom prst="rect">
                <a:avLst/>
              </a:prstGeom>
              <a:solidFill>
                <a:srgbClr val="AFB4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0F83ADC0-7424-4961-9003-DEB4A9EB5619}"/>
                  </a:ext>
                </a:extLst>
              </p:cNvPr>
              <p:cNvSpPr/>
              <p:nvPr/>
            </p:nvSpPr>
            <p:spPr>
              <a:xfrm>
                <a:off x="9377681" y="4417929"/>
                <a:ext cx="335279" cy="722754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D1340A1D-96F6-48B3-8889-9B5B3EED544E}"/>
                  </a:ext>
                </a:extLst>
              </p:cNvPr>
              <p:cNvSpPr/>
              <p:nvPr/>
            </p:nvSpPr>
            <p:spPr>
              <a:xfrm>
                <a:off x="9895707" y="4417929"/>
                <a:ext cx="416693" cy="722754"/>
              </a:xfrm>
              <a:prstGeom prst="rect">
                <a:avLst/>
              </a:prstGeom>
              <a:solidFill>
                <a:srgbClr val="2222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159BC6C3-44F5-47F7-BB73-C3CB74251791}"/>
                  </a:ext>
                </a:extLst>
              </p:cNvPr>
              <p:cNvSpPr/>
              <p:nvPr/>
            </p:nvSpPr>
            <p:spPr>
              <a:xfrm>
                <a:off x="9714615" y="4417929"/>
                <a:ext cx="181091" cy="722754"/>
              </a:xfrm>
              <a:prstGeom prst="rect">
                <a:avLst/>
              </a:prstGeom>
              <a:solidFill>
                <a:srgbClr val="AFB4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4B35BFB-B260-4924-B664-A39EF23FDFCD}"/>
              </a:ext>
            </a:extLst>
          </p:cNvPr>
          <p:cNvCxnSpPr>
            <a:stCxn id="33" idx="0"/>
            <a:endCxn id="48" idx="0"/>
          </p:cNvCxnSpPr>
          <p:nvPr/>
        </p:nvCxnSpPr>
        <p:spPr>
          <a:xfrm flipH="1">
            <a:off x="8633164" y="2706246"/>
            <a:ext cx="1057929" cy="2140666"/>
          </a:xfrm>
          <a:prstGeom prst="line">
            <a:avLst/>
          </a:prstGeom>
          <a:ln>
            <a:prstDash val="sys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7CE527CC-7456-46EF-A28B-3764B9679D69}"/>
              </a:ext>
            </a:extLst>
          </p:cNvPr>
          <p:cNvCxnSpPr>
            <a:cxnSpLocks/>
            <a:stCxn id="33" idx="0"/>
            <a:endCxn id="48" idx="1"/>
          </p:cNvCxnSpPr>
          <p:nvPr/>
        </p:nvCxnSpPr>
        <p:spPr>
          <a:xfrm>
            <a:off x="9691093" y="2706246"/>
            <a:ext cx="1057927" cy="2140666"/>
          </a:xfrm>
          <a:prstGeom prst="line">
            <a:avLst/>
          </a:prstGeom>
          <a:ln>
            <a:prstDash val="sys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E10D9A39-4AF0-4251-A182-68DF92EEA667}"/>
              </a:ext>
            </a:extLst>
          </p:cNvPr>
          <p:cNvSpPr/>
          <p:nvPr/>
        </p:nvSpPr>
        <p:spPr>
          <a:xfrm>
            <a:off x="8973069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B2FAC4A0-3AE7-42AA-A4B6-6B73019AA63E}"/>
              </a:ext>
            </a:extLst>
          </p:cNvPr>
          <p:cNvCxnSpPr>
            <a:stCxn id="26" idx="3"/>
            <a:endCxn id="30" idx="1"/>
          </p:cNvCxnSpPr>
          <p:nvPr/>
        </p:nvCxnSpPr>
        <p:spPr>
          <a:xfrm>
            <a:off x="1784512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5BAB8A27-2025-4637-A440-127C8E7D6C44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940663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CA30D051-1DA2-4D58-9A35-610A83690806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6096814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4EE87C4B-2E4A-4C88-AD63-5326F5F9ABA9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8252965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DDCB6A58-311F-40D1-8C6F-56D0E973140C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10409116" y="3067623"/>
            <a:ext cx="6999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4654505B-7C33-46ED-8777-96A08129D74E}"/>
              </a:ext>
            </a:extLst>
          </p:cNvPr>
          <p:cNvSpPr/>
          <p:nvPr/>
        </p:nvSpPr>
        <p:spPr>
          <a:xfrm>
            <a:off x="348465" y="4124158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Listener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802823D-6F1D-451C-B479-57525A762A0D}"/>
              </a:ext>
            </a:extLst>
          </p:cNvPr>
          <p:cNvCxnSpPr>
            <a:stCxn id="67" idx="0"/>
            <a:endCxn id="26" idx="2"/>
          </p:cNvCxnSpPr>
          <p:nvPr/>
        </p:nvCxnSpPr>
        <p:spPr>
          <a:xfrm flipV="1">
            <a:off x="1066489" y="3429000"/>
            <a:ext cx="0" cy="6951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矩形 73">
            <a:extLst>
              <a:ext uri="{FF2B5EF4-FFF2-40B4-BE49-F238E27FC236}">
                <a16:creationId xmlns:a16="http://schemas.microsoft.com/office/drawing/2014/main" id="{050B91D1-465C-4442-9298-D4C4DD7D4BEE}"/>
              </a:ext>
            </a:extLst>
          </p:cNvPr>
          <p:cNvSpPr/>
          <p:nvPr/>
        </p:nvSpPr>
        <p:spPr>
          <a:xfrm>
            <a:off x="3224720" y="4124158"/>
            <a:ext cx="1436047" cy="72275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Foreground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ACCDD112-4C09-4445-A4D3-041D0EE81B2F}"/>
              </a:ext>
            </a:extLst>
          </p:cNvPr>
          <p:cNvCxnSpPr/>
          <p:nvPr/>
        </p:nvCxnSpPr>
        <p:spPr>
          <a:xfrm flipH="1" flipV="1">
            <a:off x="2731781" y="3429000"/>
            <a:ext cx="711200" cy="68199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853080F6-C8C7-4048-A114-DC9C2608514D}"/>
              </a:ext>
            </a:extLst>
          </p:cNvPr>
          <p:cNvCxnSpPr/>
          <p:nvPr/>
        </p:nvCxnSpPr>
        <p:spPr>
          <a:xfrm flipH="1" flipV="1">
            <a:off x="3756393" y="3435584"/>
            <a:ext cx="711200" cy="681990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连接符: 肘形 112">
            <a:extLst>
              <a:ext uri="{FF2B5EF4-FFF2-40B4-BE49-F238E27FC236}">
                <a16:creationId xmlns:a16="http://schemas.microsoft.com/office/drawing/2014/main" id="{3B5F03E3-931D-400F-9FBB-FA1AC49323A8}"/>
              </a:ext>
            </a:extLst>
          </p:cNvPr>
          <p:cNvCxnSpPr>
            <a:stCxn id="67" idx="2"/>
            <a:endCxn id="74" idx="2"/>
          </p:cNvCxnSpPr>
          <p:nvPr/>
        </p:nvCxnSpPr>
        <p:spPr>
          <a:xfrm rot="16200000" flipH="1">
            <a:off x="2504616" y="3408784"/>
            <a:ext cx="12700" cy="2876255"/>
          </a:xfrm>
          <a:prstGeom prst="bentConnector3">
            <a:avLst>
              <a:gd name="adj1" fmla="val 599417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5" name="文本框 114">
            <a:extLst>
              <a:ext uri="{FF2B5EF4-FFF2-40B4-BE49-F238E27FC236}">
                <a16:creationId xmlns:a16="http://schemas.microsoft.com/office/drawing/2014/main" id="{F6F8B552-82A6-4B24-AF49-7A977EB8B328}"/>
              </a:ext>
            </a:extLst>
          </p:cNvPr>
          <p:cNvSpPr txBox="1"/>
          <p:nvPr/>
        </p:nvSpPr>
        <p:spPr>
          <a:xfrm>
            <a:off x="1208035" y="5217940"/>
            <a:ext cx="2605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Size &gt; Threshold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3EFBD914-15E4-4033-9E93-5671620BA44F}"/>
              </a:ext>
            </a:extLst>
          </p:cNvPr>
          <p:cNvSpPr txBox="1"/>
          <p:nvPr/>
        </p:nvSpPr>
        <p:spPr>
          <a:xfrm>
            <a:off x="3187564" y="3591913"/>
            <a:ext cx="79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  <a:endParaRPr lang="zh-CN" altLang="en-US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F21EA8F7-9C04-4E8A-A331-0FCE347AA272}"/>
              </a:ext>
            </a:extLst>
          </p:cNvPr>
          <p:cNvSpPr txBox="1"/>
          <p:nvPr/>
        </p:nvSpPr>
        <p:spPr>
          <a:xfrm>
            <a:off x="3589042" y="1729669"/>
            <a:ext cx="5023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Victim Sector : min(Free Size)</a:t>
            </a:r>
            <a:endParaRPr lang="zh-CN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524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2C6EA39-D075-4FA7-9E14-D0BAC7AB9097}"/>
              </a:ext>
            </a:extLst>
          </p:cNvPr>
          <p:cNvSpPr txBox="1"/>
          <p:nvPr/>
        </p:nvSpPr>
        <p:spPr>
          <a:xfrm>
            <a:off x="2631600" y="572585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Garbage Collection -</a:t>
            </a:r>
            <a:endParaRPr lang="zh-CN" alt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 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HOITFS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7B619CA-3B2A-47D3-ADC6-0CEAABE5A388}"/>
              </a:ext>
            </a:extLst>
          </p:cNvPr>
          <p:cNvSpPr/>
          <p:nvPr/>
        </p:nvSpPr>
        <p:spPr>
          <a:xfrm>
            <a:off x="348465" y="2706246"/>
            <a:ext cx="1436047" cy="722754"/>
          </a:xfrm>
          <a:prstGeom prst="rect">
            <a:avLst/>
          </a:prstGeom>
          <a:solidFill>
            <a:srgbClr val="215CC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 List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3AD3C92E-EF73-4369-8226-049F359D7E33}"/>
              </a:ext>
            </a:extLst>
          </p:cNvPr>
          <p:cNvSpPr/>
          <p:nvPr/>
        </p:nvSpPr>
        <p:spPr>
          <a:xfrm>
            <a:off x="2504616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A5D6C38-C1A1-4ACD-9672-D06C59AE23CF}"/>
              </a:ext>
            </a:extLst>
          </p:cNvPr>
          <p:cNvSpPr/>
          <p:nvPr/>
        </p:nvSpPr>
        <p:spPr>
          <a:xfrm>
            <a:off x="4660767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F634B8A-1238-4C11-AC4A-F103FB434557}"/>
              </a:ext>
            </a:extLst>
          </p:cNvPr>
          <p:cNvSpPr/>
          <p:nvPr/>
        </p:nvSpPr>
        <p:spPr>
          <a:xfrm>
            <a:off x="6816918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D75DE9D2-4BAE-448A-B69D-8A2131F19C50}"/>
              </a:ext>
            </a:extLst>
          </p:cNvPr>
          <p:cNvGrpSpPr/>
          <p:nvPr/>
        </p:nvGrpSpPr>
        <p:grpSpPr>
          <a:xfrm>
            <a:off x="8568412" y="4110990"/>
            <a:ext cx="2245360" cy="2245360"/>
            <a:chOff x="8568412" y="3682007"/>
            <a:chExt cx="2245360" cy="2245360"/>
          </a:xfrm>
        </p:grpSpPr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4FD4AE48-20A8-4858-87D2-22A7B872F977}"/>
                </a:ext>
              </a:extLst>
            </p:cNvPr>
            <p:cNvSpPr/>
            <p:nvPr/>
          </p:nvSpPr>
          <p:spPr>
            <a:xfrm>
              <a:off x="8568412" y="3682007"/>
              <a:ext cx="2245360" cy="2245360"/>
            </a:xfrm>
            <a:prstGeom prst="ellipse">
              <a:avLst/>
            </a:prstGeom>
            <a:noFill/>
            <a:ln>
              <a:solidFill>
                <a:srgbClr val="22222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7D702C00-02EE-476F-80CB-CF0C53D5B4B2}"/>
                </a:ext>
              </a:extLst>
            </p:cNvPr>
            <p:cNvGrpSpPr/>
            <p:nvPr/>
          </p:nvGrpSpPr>
          <p:grpSpPr>
            <a:xfrm>
              <a:off x="8568412" y="4417929"/>
              <a:ext cx="2245360" cy="722754"/>
              <a:chOff x="8568412" y="4417929"/>
              <a:chExt cx="2245360" cy="722754"/>
            </a:xfrm>
          </p:grpSpPr>
          <p:sp>
            <p:nvSpPr>
              <p:cNvPr id="48" name="任意多边形: 形状 47">
                <a:extLst>
                  <a:ext uri="{FF2B5EF4-FFF2-40B4-BE49-F238E27FC236}">
                    <a16:creationId xmlns:a16="http://schemas.microsoft.com/office/drawing/2014/main" id="{9D9E8D2C-DA05-4A2B-A6FE-A211350732E9}"/>
                  </a:ext>
                </a:extLst>
              </p:cNvPr>
              <p:cNvSpPr/>
              <p:nvPr/>
            </p:nvSpPr>
            <p:spPr>
              <a:xfrm>
                <a:off x="8568412" y="4417929"/>
                <a:ext cx="2245360" cy="722754"/>
              </a:xfrm>
              <a:custGeom>
                <a:avLst/>
                <a:gdLst>
                  <a:gd name="connsiteX0" fmla="*/ 64752 w 2245360"/>
                  <a:gd name="connsiteY0" fmla="*/ 0 h 722754"/>
                  <a:gd name="connsiteX1" fmla="*/ 2180608 w 2245360"/>
                  <a:gd name="connsiteY1" fmla="*/ 0 h 722754"/>
                  <a:gd name="connsiteX2" fmla="*/ 2222551 w 2245360"/>
                  <a:gd name="connsiteY2" fmla="*/ 135118 h 722754"/>
                  <a:gd name="connsiteX3" fmla="*/ 2245360 w 2245360"/>
                  <a:gd name="connsiteY3" fmla="*/ 361377 h 722754"/>
                  <a:gd name="connsiteX4" fmla="*/ 2222551 w 2245360"/>
                  <a:gd name="connsiteY4" fmla="*/ 587636 h 722754"/>
                  <a:gd name="connsiteX5" fmla="*/ 2180608 w 2245360"/>
                  <a:gd name="connsiteY5" fmla="*/ 722754 h 722754"/>
                  <a:gd name="connsiteX6" fmla="*/ 64752 w 2245360"/>
                  <a:gd name="connsiteY6" fmla="*/ 722754 h 722754"/>
                  <a:gd name="connsiteX7" fmla="*/ 22809 w 2245360"/>
                  <a:gd name="connsiteY7" fmla="*/ 587636 h 722754"/>
                  <a:gd name="connsiteX8" fmla="*/ 0 w 2245360"/>
                  <a:gd name="connsiteY8" fmla="*/ 361377 h 722754"/>
                  <a:gd name="connsiteX9" fmla="*/ 22809 w 2245360"/>
                  <a:gd name="connsiteY9" fmla="*/ 135118 h 722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45360" h="722754">
                    <a:moveTo>
                      <a:pt x="64752" y="0"/>
                    </a:moveTo>
                    <a:lnTo>
                      <a:pt x="2180608" y="0"/>
                    </a:lnTo>
                    <a:lnTo>
                      <a:pt x="2222551" y="135118"/>
                    </a:lnTo>
                    <a:cubicBezTo>
                      <a:pt x="2237506" y="208202"/>
                      <a:pt x="2245360" y="283872"/>
                      <a:pt x="2245360" y="361377"/>
                    </a:cubicBezTo>
                    <a:cubicBezTo>
                      <a:pt x="2245360" y="438882"/>
                      <a:pt x="2237506" y="514553"/>
                      <a:pt x="2222551" y="587636"/>
                    </a:cubicBezTo>
                    <a:lnTo>
                      <a:pt x="2180608" y="722754"/>
                    </a:lnTo>
                    <a:lnTo>
                      <a:pt x="64752" y="722754"/>
                    </a:lnTo>
                    <a:lnTo>
                      <a:pt x="22809" y="587636"/>
                    </a:lnTo>
                    <a:cubicBezTo>
                      <a:pt x="7854" y="514553"/>
                      <a:pt x="0" y="438882"/>
                      <a:pt x="0" y="361377"/>
                    </a:cubicBezTo>
                    <a:cubicBezTo>
                      <a:pt x="0" y="283872"/>
                      <a:pt x="7854" y="208202"/>
                      <a:pt x="22809" y="135118"/>
                    </a:cubicBezTo>
                    <a:close/>
                  </a:path>
                </a:pathLst>
              </a:custGeom>
              <a:solidFill>
                <a:srgbClr val="215C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176B3D1D-6108-4334-BE81-3CDC74340817}"/>
                  </a:ext>
                </a:extLst>
              </p:cNvPr>
              <p:cNvSpPr/>
              <p:nvPr/>
            </p:nvSpPr>
            <p:spPr>
              <a:xfrm>
                <a:off x="9196589" y="4417929"/>
                <a:ext cx="181091" cy="722754"/>
              </a:xfrm>
              <a:prstGeom prst="rect">
                <a:avLst/>
              </a:prstGeom>
              <a:solidFill>
                <a:srgbClr val="AFB4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0F83ADC0-7424-4961-9003-DEB4A9EB5619}"/>
                  </a:ext>
                </a:extLst>
              </p:cNvPr>
              <p:cNvSpPr/>
              <p:nvPr/>
            </p:nvSpPr>
            <p:spPr>
              <a:xfrm>
                <a:off x="9377681" y="4417929"/>
                <a:ext cx="335279" cy="722754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D1340A1D-96F6-48B3-8889-9B5B3EED544E}"/>
                  </a:ext>
                </a:extLst>
              </p:cNvPr>
              <p:cNvSpPr/>
              <p:nvPr/>
            </p:nvSpPr>
            <p:spPr>
              <a:xfrm>
                <a:off x="9895707" y="4417929"/>
                <a:ext cx="416693" cy="722754"/>
              </a:xfrm>
              <a:prstGeom prst="rect">
                <a:avLst/>
              </a:prstGeom>
              <a:solidFill>
                <a:srgbClr val="2222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159BC6C3-44F5-47F7-BB73-C3CB74251791}"/>
                  </a:ext>
                </a:extLst>
              </p:cNvPr>
              <p:cNvSpPr/>
              <p:nvPr/>
            </p:nvSpPr>
            <p:spPr>
              <a:xfrm>
                <a:off x="9714615" y="4417929"/>
                <a:ext cx="181091" cy="722754"/>
              </a:xfrm>
              <a:prstGeom prst="rect">
                <a:avLst/>
              </a:prstGeom>
              <a:solidFill>
                <a:srgbClr val="AFB4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54B35BFB-B260-4924-B664-A39EF23FDFCD}"/>
              </a:ext>
            </a:extLst>
          </p:cNvPr>
          <p:cNvCxnSpPr>
            <a:stCxn id="33" idx="0"/>
            <a:endCxn id="48" idx="0"/>
          </p:cNvCxnSpPr>
          <p:nvPr/>
        </p:nvCxnSpPr>
        <p:spPr>
          <a:xfrm flipH="1">
            <a:off x="8633164" y="2706246"/>
            <a:ext cx="1057929" cy="2140666"/>
          </a:xfrm>
          <a:prstGeom prst="line">
            <a:avLst/>
          </a:prstGeom>
          <a:ln>
            <a:prstDash val="sys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7CE527CC-7456-46EF-A28B-3764B9679D69}"/>
              </a:ext>
            </a:extLst>
          </p:cNvPr>
          <p:cNvCxnSpPr>
            <a:cxnSpLocks/>
            <a:stCxn id="33" idx="0"/>
            <a:endCxn id="48" idx="1"/>
          </p:cNvCxnSpPr>
          <p:nvPr/>
        </p:nvCxnSpPr>
        <p:spPr>
          <a:xfrm>
            <a:off x="9691093" y="2706246"/>
            <a:ext cx="1057927" cy="2140666"/>
          </a:xfrm>
          <a:prstGeom prst="line">
            <a:avLst/>
          </a:prstGeom>
          <a:ln>
            <a:prstDash val="sysDash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E10D9A39-4AF0-4251-A182-68DF92EEA667}"/>
              </a:ext>
            </a:extLst>
          </p:cNvPr>
          <p:cNvSpPr/>
          <p:nvPr/>
        </p:nvSpPr>
        <p:spPr>
          <a:xfrm>
            <a:off x="8973069" y="2706246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Sector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B2FAC4A0-3AE7-42AA-A4B6-6B73019AA63E}"/>
              </a:ext>
            </a:extLst>
          </p:cNvPr>
          <p:cNvCxnSpPr>
            <a:stCxn id="26" idx="3"/>
            <a:endCxn id="30" idx="1"/>
          </p:cNvCxnSpPr>
          <p:nvPr/>
        </p:nvCxnSpPr>
        <p:spPr>
          <a:xfrm>
            <a:off x="1784512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5BAB8A27-2025-4637-A440-127C8E7D6C44}"/>
              </a:ext>
            </a:extLst>
          </p:cNvPr>
          <p:cNvCxnSpPr>
            <a:cxnSpLocks/>
            <a:stCxn id="30" idx="3"/>
            <a:endCxn id="31" idx="1"/>
          </p:cNvCxnSpPr>
          <p:nvPr/>
        </p:nvCxnSpPr>
        <p:spPr>
          <a:xfrm>
            <a:off x="3940663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CA30D051-1DA2-4D58-9A35-610A83690806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>
            <a:off x="6096814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4EE87C4B-2E4A-4C88-AD63-5326F5F9ABA9}"/>
              </a:ext>
            </a:extLst>
          </p:cNvPr>
          <p:cNvCxnSpPr>
            <a:cxnSpLocks/>
            <a:stCxn id="32" idx="3"/>
            <a:endCxn id="33" idx="1"/>
          </p:cNvCxnSpPr>
          <p:nvPr/>
        </p:nvCxnSpPr>
        <p:spPr>
          <a:xfrm>
            <a:off x="8252965" y="3067623"/>
            <a:ext cx="72010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DDCB6A58-311F-40D1-8C6F-56D0E973140C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10409116" y="3067623"/>
            <a:ext cx="69995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矩形 66">
            <a:extLst>
              <a:ext uri="{FF2B5EF4-FFF2-40B4-BE49-F238E27FC236}">
                <a16:creationId xmlns:a16="http://schemas.microsoft.com/office/drawing/2014/main" id="{4654505B-7C33-46ED-8777-96A08129D74E}"/>
              </a:ext>
            </a:extLst>
          </p:cNvPr>
          <p:cNvSpPr/>
          <p:nvPr/>
        </p:nvSpPr>
        <p:spPr>
          <a:xfrm>
            <a:off x="348465" y="4124158"/>
            <a:ext cx="1436047" cy="722754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Listener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802823D-6F1D-451C-B479-57525A762A0D}"/>
              </a:ext>
            </a:extLst>
          </p:cNvPr>
          <p:cNvCxnSpPr>
            <a:stCxn id="67" idx="0"/>
            <a:endCxn id="26" idx="2"/>
          </p:cNvCxnSpPr>
          <p:nvPr/>
        </p:nvCxnSpPr>
        <p:spPr>
          <a:xfrm flipV="1">
            <a:off x="1066489" y="3429000"/>
            <a:ext cx="0" cy="6951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ACCDD112-4C09-4445-A4D3-041D0EE81B2F}"/>
              </a:ext>
            </a:extLst>
          </p:cNvPr>
          <p:cNvCxnSpPr>
            <a:cxnSpLocks/>
          </p:cNvCxnSpPr>
          <p:nvPr/>
        </p:nvCxnSpPr>
        <p:spPr>
          <a:xfrm flipH="1" flipV="1">
            <a:off x="2731781" y="3429000"/>
            <a:ext cx="2650420" cy="8074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3" name="连接符: 肘形 112">
            <a:extLst>
              <a:ext uri="{FF2B5EF4-FFF2-40B4-BE49-F238E27FC236}">
                <a16:creationId xmlns:a16="http://schemas.microsoft.com/office/drawing/2014/main" id="{3B5F03E3-931D-400F-9FBB-FA1AC49323A8}"/>
              </a:ext>
            </a:extLst>
          </p:cNvPr>
          <p:cNvCxnSpPr>
            <a:stCxn id="67" idx="2"/>
            <a:endCxn id="74" idx="2"/>
          </p:cNvCxnSpPr>
          <p:nvPr/>
        </p:nvCxnSpPr>
        <p:spPr>
          <a:xfrm rot="16200000" flipH="1">
            <a:off x="3582692" y="2330709"/>
            <a:ext cx="12700" cy="5032406"/>
          </a:xfrm>
          <a:prstGeom prst="bentConnector3">
            <a:avLst>
              <a:gd name="adj1" fmla="val 608354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5" name="文本框 114">
            <a:extLst>
              <a:ext uri="{FF2B5EF4-FFF2-40B4-BE49-F238E27FC236}">
                <a16:creationId xmlns:a16="http://schemas.microsoft.com/office/drawing/2014/main" id="{F6F8B552-82A6-4B24-AF49-7A977EB8B328}"/>
              </a:ext>
            </a:extLst>
          </p:cNvPr>
          <p:cNvSpPr txBox="1"/>
          <p:nvPr/>
        </p:nvSpPr>
        <p:spPr>
          <a:xfrm>
            <a:off x="2453462" y="5213501"/>
            <a:ext cx="2605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6DB0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Size &gt; Total Size / 2</a:t>
            </a:r>
            <a:endParaRPr lang="zh-CN" altLang="en-US" b="1" dirty="0">
              <a:solidFill>
                <a:srgbClr val="6DB01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373E54A4-BF5E-4641-A954-04356540B43D}"/>
              </a:ext>
            </a:extLst>
          </p:cNvPr>
          <p:cNvCxnSpPr>
            <a:cxnSpLocks/>
          </p:cNvCxnSpPr>
          <p:nvPr/>
        </p:nvCxnSpPr>
        <p:spPr>
          <a:xfrm flipH="1" flipV="1">
            <a:off x="3940663" y="3328926"/>
            <a:ext cx="1741812" cy="8058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矩形 73">
            <a:extLst>
              <a:ext uri="{FF2B5EF4-FFF2-40B4-BE49-F238E27FC236}">
                <a16:creationId xmlns:a16="http://schemas.microsoft.com/office/drawing/2014/main" id="{050B91D1-465C-4442-9298-D4C4DD7D4BEE}"/>
              </a:ext>
            </a:extLst>
          </p:cNvPr>
          <p:cNvSpPr/>
          <p:nvPr/>
        </p:nvSpPr>
        <p:spPr>
          <a:xfrm>
            <a:off x="5380871" y="4124158"/>
            <a:ext cx="1436047" cy="722754"/>
          </a:xfrm>
          <a:prstGeom prst="rect">
            <a:avLst/>
          </a:prstGeom>
          <a:solidFill>
            <a:srgbClr val="6DB01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Background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F7FC879B-3777-4142-B34C-4BC1287DE27A}"/>
              </a:ext>
            </a:extLst>
          </p:cNvPr>
          <p:cNvCxnSpPr>
            <a:cxnSpLocks/>
          </p:cNvCxnSpPr>
          <p:nvPr/>
        </p:nvCxnSpPr>
        <p:spPr>
          <a:xfrm flipH="1" flipV="1">
            <a:off x="3940663" y="3255708"/>
            <a:ext cx="1848643" cy="855282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4BD99F36-34CB-4104-A0E2-F68DB1C8354E}"/>
              </a:ext>
            </a:extLst>
          </p:cNvPr>
          <p:cNvCxnSpPr>
            <a:cxnSpLocks/>
          </p:cNvCxnSpPr>
          <p:nvPr/>
        </p:nvCxnSpPr>
        <p:spPr>
          <a:xfrm flipH="1" flipV="1">
            <a:off x="2731781" y="3373068"/>
            <a:ext cx="2650420" cy="807433"/>
          </a:xfrm>
          <a:prstGeom prst="straightConnector1">
            <a:avLst/>
          </a:prstGeom>
          <a:ln>
            <a:headEnd type="triangl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9669E322-A0EF-4949-9A45-B28A49B5DCFD}"/>
              </a:ext>
            </a:extLst>
          </p:cNvPr>
          <p:cNvSpPr txBox="1"/>
          <p:nvPr/>
        </p:nvSpPr>
        <p:spPr>
          <a:xfrm>
            <a:off x="3866429" y="3463384"/>
            <a:ext cx="79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6DB0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Sleep</a:t>
            </a:r>
            <a:endParaRPr lang="zh-CN" altLang="en-US" b="1" dirty="0">
              <a:solidFill>
                <a:srgbClr val="6DB01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941A29D1-8A01-4ADD-8C8E-0C3EF05153B5}"/>
              </a:ext>
            </a:extLst>
          </p:cNvPr>
          <p:cNvCxnSpPr>
            <a:cxnSpLocks/>
            <a:stCxn id="74" idx="0"/>
            <a:endCxn id="31" idx="2"/>
          </p:cNvCxnSpPr>
          <p:nvPr/>
        </p:nvCxnSpPr>
        <p:spPr>
          <a:xfrm flipH="1" flipV="1">
            <a:off x="5378791" y="3429000"/>
            <a:ext cx="720104" cy="69515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CA26A341-6666-46C7-87A0-AFCF09F0C550}"/>
              </a:ext>
            </a:extLst>
          </p:cNvPr>
          <p:cNvCxnSpPr>
            <a:cxnSpLocks/>
          </p:cNvCxnSpPr>
          <p:nvPr/>
        </p:nvCxnSpPr>
        <p:spPr>
          <a:xfrm flipH="1" flipV="1">
            <a:off x="5484214" y="3422650"/>
            <a:ext cx="720104" cy="695158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C47D5E06-1315-4067-A655-75A48ED64C4E}"/>
              </a:ext>
            </a:extLst>
          </p:cNvPr>
          <p:cNvSpPr txBox="1"/>
          <p:nvPr/>
        </p:nvSpPr>
        <p:spPr>
          <a:xfrm>
            <a:off x="4932820" y="3463436"/>
            <a:ext cx="794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>
                <a:solidFill>
                  <a:srgbClr val="6DB01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Sleep</a:t>
            </a:r>
            <a:endParaRPr lang="zh-CN" altLang="en-US" b="1" dirty="0">
              <a:solidFill>
                <a:srgbClr val="6DB01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C03D82C0-6106-4A62-9D4C-CF82AC0CE2CC}"/>
              </a:ext>
            </a:extLst>
          </p:cNvPr>
          <p:cNvSpPr txBox="1"/>
          <p:nvPr/>
        </p:nvSpPr>
        <p:spPr>
          <a:xfrm>
            <a:off x="2241909" y="1743554"/>
            <a:ext cx="7204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Victim Sector : min(0.5 * Free Size + 100 / Age)</a:t>
            </a:r>
            <a:endParaRPr lang="zh-CN" altLang="en-US" sz="28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4484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项目创新与难点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36292C6-9D30-477F-A1AF-D69E7E955BF7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我们的优势与创新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69CB4A-D3FF-4E28-AF4A-0068A7172E5E}"/>
              </a:ext>
            </a:extLst>
          </p:cNvPr>
          <p:cNvSpPr txBox="1"/>
          <p:nvPr/>
        </p:nvSpPr>
        <p:spPr>
          <a:xfrm>
            <a:off x="1041721" y="2890040"/>
            <a:ext cx="101972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系统带来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强掉电安全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保证；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Cache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系统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降低写磨损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比特级检测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算法，尽最大可能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降低写次数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Foreground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与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GC Background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协同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进行；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代码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自文档化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64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项目创新与难点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36292C6-9D30-477F-A1AF-D69E7E955BF7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项目实施难点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69CB4A-D3FF-4E28-AF4A-0068A7172E5E}"/>
              </a:ext>
            </a:extLst>
          </p:cNvPr>
          <p:cNvSpPr txBox="1"/>
          <p:nvPr/>
        </p:nvSpPr>
        <p:spPr>
          <a:xfrm>
            <a:off x="1041721" y="2890040"/>
            <a:ext cx="101972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的不熟悉；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</a:t>
            </a:r>
            <a:r>
              <a:rPr lang="en-US" altLang="zh-CN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及其提供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不熟悉；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对于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LFS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F2FS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等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文件系统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不熟悉；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未实现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硬链接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掉电安全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的设计与实现；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2220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项目管理与分工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01B6DBD-921A-4DA0-8A9D-E551E06A25D3}"/>
              </a:ext>
            </a:extLst>
          </p:cNvPr>
          <p:cNvSpPr txBox="1"/>
          <p:nvPr/>
        </p:nvSpPr>
        <p:spPr>
          <a:xfrm>
            <a:off x="667473" y="2928395"/>
            <a:ext cx="10857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三月</a:t>
            </a:r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准备、</a:t>
            </a:r>
            <a:r>
              <a:rPr lang="zh-CN" alt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一月</a:t>
            </a:r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实现、</a:t>
            </a:r>
            <a:r>
              <a:rPr lang="zh-CN" alt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三天</a:t>
            </a:r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突破</a:t>
            </a:r>
          </a:p>
        </p:txBody>
      </p:sp>
    </p:spTree>
    <p:extLst>
      <p:ext uri="{BB962C8B-B14F-4D97-AF65-F5344CB8AC3E}">
        <p14:creationId xmlns:p14="http://schemas.microsoft.com/office/powerpoint/2010/main" val="210754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项目管理与分工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3A988DB-1E0E-487A-88B8-57458BAB9D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75" r="41519"/>
          <a:stretch/>
        </p:blipFill>
        <p:spPr>
          <a:xfrm>
            <a:off x="408619" y="1737023"/>
            <a:ext cx="3750197" cy="46779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7E1FCEA-4E0D-4317-9040-EDE7F38A27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9" r="55511"/>
          <a:stretch/>
        </p:blipFill>
        <p:spPr>
          <a:xfrm>
            <a:off x="4158816" y="1202006"/>
            <a:ext cx="4114799" cy="51310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885A3A7D-127F-4AD7-ACB7-DEA7194A2BD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5" t="-48410" r="10417" b="-37564"/>
          <a:stretch/>
        </p:blipFill>
        <p:spPr>
          <a:xfrm>
            <a:off x="8153400" y="1749032"/>
            <a:ext cx="3750197" cy="46779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2124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D51EA1E-A57B-49CD-94A6-471905326812}"/>
              </a:ext>
            </a:extLst>
          </p:cNvPr>
          <p:cNvSpPr txBox="1"/>
          <p:nvPr/>
        </p:nvSpPr>
        <p:spPr>
          <a:xfrm>
            <a:off x="1282958" y="3305866"/>
            <a:ext cx="2001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u="sng" dirty="0"/>
              <a:t>DOCS</a:t>
            </a:r>
            <a:endParaRPr lang="zh-CN" altLang="en-US" b="1" u="sng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FA42AF4-A23C-43A7-964F-2E0C384603E7}"/>
              </a:ext>
            </a:extLst>
          </p:cNvPr>
          <p:cNvSpPr txBox="1"/>
          <p:nvPr/>
        </p:nvSpPr>
        <p:spPr>
          <a:xfrm>
            <a:off x="5215455" y="2967335"/>
            <a:ext cx="20015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u="sng" dirty="0">
                <a:solidFill>
                  <a:schemeClr val="bg1"/>
                </a:solidFill>
              </a:rPr>
              <a:t>CODE</a:t>
            </a:r>
            <a:endParaRPr lang="zh-CN" altLang="en-US" b="1" u="sng" dirty="0"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40CE23C-4004-4741-8659-20C0901AF296}"/>
              </a:ext>
            </a:extLst>
          </p:cNvPr>
          <p:cNvSpPr txBox="1"/>
          <p:nvPr/>
        </p:nvSpPr>
        <p:spPr>
          <a:xfrm>
            <a:off x="9321284" y="3305866"/>
            <a:ext cx="15877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u="sng" dirty="0"/>
              <a:t>架构</a:t>
            </a:r>
            <a:endParaRPr lang="zh-CN" altLang="en-US" b="1" u="sng" dirty="0"/>
          </a:p>
        </p:txBody>
      </p:sp>
    </p:spTree>
    <p:extLst>
      <p:ext uri="{BB962C8B-B14F-4D97-AF65-F5344CB8AC3E}">
        <p14:creationId xmlns:p14="http://schemas.microsoft.com/office/powerpoint/2010/main" val="232020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2" grpId="0"/>
      <p:bldP spid="1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项目管理与分工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36292C6-9D30-477F-A1AF-D69E7E955BF7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项目管理方式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D769CB4A-D3FF-4E28-AF4A-0068A7172E5E}"/>
              </a:ext>
            </a:extLst>
          </p:cNvPr>
          <p:cNvSpPr txBox="1"/>
          <p:nvPr/>
        </p:nvSpPr>
        <p:spPr>
          <a:xfrm>
            <a:off x="1041721" y="2890040"/>
            <a:ext cx="1019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代码管理：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任务管理：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WORKTILE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进度管理：课堂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组会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线下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周会</a:t>
            </a:r>
            <a:endParaRPr lang="en-US" altLang="zh-CN" sz="24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27E2AC5-868B-4194-98DF-781231AC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640" y="1985681"/>
            <a:ext cx="5635105" cy="39369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EF640D3-CE3A-416A-AF1C-A6C7A5ABE4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538" r="2332"/>
          <a:stretch/>
        </p:blipFill>
        <p:spPr>
          <a:xfrm>
            <a:off x="6140369" y="2313913"/>
            <a:ext cx="5660230" cy="39369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59AC6CC-FFD5-4C6A-831D-9BD44716578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7"/>
          <a:stretch/>
        </p:blipFill>
        <p:spPr>
          <a:xfrm>
            <a:off x="6433641" y="2575620"/>
            <a:ext cx="5673687" cy="39638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601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项目管理与分工</a:t>
            </a:r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36292C6-9D30-477F-A1AF-D69E7E955BF7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项目分工</a:t>
            </a:r>
          </a:p>
        </p:txBody>
      </p:sp>
      <p:graphicFrame>
        <p:nvGraphicFramePr>
          <p:cNvPr id="3" name="表格 4">
            <a:extLst>
              <a:ext uri="{FF2B5EF4-FFF2-40B4-BE49-F238E27FC236}">
                <a16:creationId xmlns:a16="http://schemas.microsoft.com/office/drawing/2014/main" id="{BE2638ED-5FDB-4575-8673-D0F769DD91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9664207"/>
              </p:ext>
            </p:extLst>
          </p:nvPr>
        </p:nvGraphicFramePr>
        <p:xfrm>
          <a:off x="1170619" y="2743625"/>
          <a:ext cx="9850761" cy="3589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83587">
                  <a:extLst>
                    <a:ext uri="{9D8B030D-6E8A-4147-A177-3AD203B41FA5}">
                      <a16:colId xmlns:a16="http://schemas.microsoft.com/office/drawing/2014/main" val="579176762"/>
                    </a:ext>
                  </a:extLst>
                </a:gridCol>
                <a:gridCol w="3283587">
                  <a:extLst>
                    <a:ext uri="{9D8B030D-6E8A-4147-A177-3AD203B41FA5}">
                      <a16:colId xmlns:a16="http://schemas.microsoft.com/office/drawing/2014/main" val="2570039987"/>
                    </a:ext>
                  </a:extLst>
                </a:gridCol>
                <a:gridCol w="3283587">
                  <a:extLst>
                    <a:ext uri="{9D8B030D-6E8A-4147-A177-3AD203B41FA5}">
                      <a16:colId xmlns:a16="http://schemas.microsoft.com/office/drawing/2014/main" val="1417359067"/>
                    </a:ext>
                  </a:extLst>
                </a:gridCol>
              </a:tblGrid>
              <a:tr h="40576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潘延麒（</a:t>
                      </a: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33.3%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C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胡智胜（</a:t>
                      </a: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33.3%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CC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张楠（</a:t>
                      </a: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33.3%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15CC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07093"/>
                  </a:ext>
                </a:extLst>
              </a:tr>
              <a:tr h="3183670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项目进度把控、架构设计者；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Nor Flash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驱动软硬件实现；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Frag Tree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工具实现；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Garbage Collection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实现者；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层设计实现者；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测试文献、系统文献阅读者；</a:t>
                      </a:r>
                      <a:endParaRPr lang="en-US" altLang="zh-CN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JFFS2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文件系统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Code </a:t>
                      </a:r>
                      <a:r>
                        <a:rPr lang="en-US" altLang="zh-C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Througher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en-US" altLang="zh-C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HoitFS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文件系统上层基本功能实现；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软、硬链接实现者；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+mj-lt"/>
                        <a:buAutoNum type="arabicPeriod"/>
                        <a:tabLst/>
                        <a:defRPr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代码联调执行人；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系统文献阅读者；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基于</a:t>
                      </a:r>
                      <a:r>
                        <a:rPr lang="en-US" altLang="zh-C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SylixOS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的文件系统自顶向下打通者；（</a:t>
                      </a: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LFS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文件系统实现）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SylixOS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上层接口实现者；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altLang="zh-C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Cache</a:t>
                      </a: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层实现者；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文件系统测试脚本实现者；</a:t>
                      </a: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endParaRPr lang="en-US" altLang="zh-C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zh-CN" altLang="en-US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系统文献阅读者；</a:t>
                      </a:r>
                      <a:endParaRPr lang="zh-C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435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116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©Team HOIT-23o2 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24943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E742811-5185-4DEF-9C5E-CCDBF826F338}"/>
              </a:ext>
            </a:extLst>
          </p:cNvPr>
          <p:cNvSpPr txBox="1"/>
          <p:nvPr/>
        </p:nvSpPr>
        <p:spPr>
          <a:xfrm>
            <a:off x="667473" y="2928395"/>
            <a:ext cx="10857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/>
              <a:t>实现一款基于</a:t>
            </a:r>
            <a:r>
              <a:rPr lang="en-US" altLang="zh-CN" sz="4000" b="1" u="sng" dirty="0" err="1">
                <a:solidFill>
                  <a:srgbClr val="C00000"/>
                </a:solidFill>
              </a:rPr>
              <a:t>SylixOS</a:t>
            </a:r>
            <a:r>
              <a:rPr lang="zh-CN" altLang="en-US" sz="4000" b="1" dirty="0"/>
              <a:t>的</a:t>
            </a:r>
            <a:r>
              <a:rPr lang="en-US" altLang="zh-CN" sz="4000" b="1" u="sng" dirty="0" err="1">
                <a:solidFill>
                  <a:srgbClr val="C00000"/>
                </a:solidFill>
              </a:rPr>
              <a:t>NorFlash</a:t>
            </a:r>
            <a:r>
              <a:rPr lang="zh-CN" altLang="en-US" sz="4000" b="1" dirty="0"/>
              <a:t>文件系统</a:t>
            </a:r>
          </a:p>
        </p:txBody>
      </p:sp>
    </p:spTree>
    <p:extLst>
      <p:ext uri="{BB962C8B-B14F-4D97-AF65-F5344CB8AC3E}">
        <p14:creationId xmlns:p14="http://schemas.microsoft.com/office/powerpoint/2010/main" val="14575678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系统展示</a:t>
            </a:r>
            <a:endParaRPr lang="en-US" altLang="zh-C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F6CFE36-16B7-4E4C-87EE-1B525B44A6F6}"/>
              </a:ext>
            </a:extLst>
          </p:cNvPr>
          <p:cNvSpPr/>
          <p:nvPr/>
        </p:nvSpPr>
        <p:spPr>
          <a:xfrm>
            <a:off x="1056444" y="1443885"/>
            <a:ext cx="10085032" cy="4912464"/>
          </a:xfrm>
          <a:prstGeom prst="rect">
            <a:avLst/>
          </a:prstGeom>
          <a:solidFill>
            <a:srgbClr val="000100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2CB84838-CF41-4050-A59E-E040C038F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59483" y="1443886"/>
            <a:ext cx="4093917" cy="491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25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1A3C40-73E4-4C21-A34A-6B361837A01E}"/>
              </a:ext>
            </a:extLst>
          </p:cNvPr>
          <p:cNvSpPr txBox="1"/>
          <p:nvPr/>
        </p:nvSpPr>
        <p:spPr>
          <a:xfrm>
            <a:off x="1170619" y="524943"/>
            <a:ext cx="98507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VI.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总结与展望</a:t>
            </a:r>
            <a:endParaRPr lang="en-US" altLang="zh-CN" sz="4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9CC132F-6953-4CFB-B208-B87142784DF0}"/>
              </a:ext>
            </a:extLst>
          </p:cNvPr>
          <p:cNvSpPr txBox="1"/>
          <p:nvPr/>
        </p:nvSpPr>
        <p:spPr>
          <a:xfrm>
            <a:off x="997351" y="1355940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项目成果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B888509-7418-4A2E-9DE7-3B414860D60D}"/>
              </a:ext>
            </a:extLst>
          </p:cNvPr>
          <p:cNvSpPr txBox="1"/>
          <p:nvPr/>
        </p:nvSpPr>
        <p:spPr>
          <a:xfrm>
            <a:off x="997351" y="2009265"/>
            <a:ext cx="1019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HoitFS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文件系统基本读写；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软、硬链接实现以及写平衡实现；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掉电安全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机制；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1B498D2-BD42-4977-90D7-D2C3A356CA4D}"/>
              </a:ext>
            </a:extLst>
          </p:cNvPr>
          <p:cNvSpPr txBox="1"/>
          <p:nvPr/>
        </p:nvSpPr>
        <p:spPr>
          <a:xfrm>
            <a:off x="997351" y="4051106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未来展望与计划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B64CC5B-4435-46D9-9D64-DC8BB409C1B4}"/>
              </a:ext>
            </a:extLst>
          </p:cNvPr>
          <p:cNvSpPr txBox="1"/>
          <p:nvPr/>
        </p:nvSpPr>
        <p:spPr>
          <a:xfrm>
            <a:off x="997351" y="4713309"/>
            <a:ext cx="1019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目前系统还处于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Unstable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状态，还需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更多系统化的测试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目前还未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验证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系统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的安全性，未来将在此方面做出工作；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p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ADCB3B-0054-4B43-A381-CA44412141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579" y="1394596"/>
            <a:ext cx="5098649" cy="3241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DD39135-A36F-4F15-918E-3B7EBEA8A842}"/>
              </a:ext>
            </a:extLst>
          </p:cNvPr>
          <p:cNvSpPr txBox="1"/>
          <p:nvPr/>
        </p:nvSpPr>
        <p:spPr>
          <a:xfrm rot="20114193">
            <a:off x="9540314" y="3061807"/>
            <a:ext cx="269812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完成度：</a:t>
            </a:r>
            <a:r>
              <a:rPr lang="en-US" altLang="zh-CN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100%</a:t>
            </a:r>
            <a:endParaRPr lang="en-US" altLang="zh-CN" sz="28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完善度：</a:t>
            </a:r>
            <a:r>
              <a:rPr lang="en-US" altLang="zh-CN" sz="3200" dirty="0">
                <a:solidFill>
                  <a:srgbClr val="215CC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70%</a:t>
            </a:r>
            <a:endParaRPr lang="zh-CN" altLang="en-US" sz="2400" dirty="0">
              <a:solidFill>
                <a:srgbClr val="215CC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27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5C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F898A2-C5AA-4827-BD08-6EDEC1E233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谢谢大家 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35946F4-5E79-4211-B172-B7D40E394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2426" y="160700"/>
            <a:ext cx="2247175" cy="7200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8C6A97F-5C58-46E1-97B6-A2F481529D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63511"/>
            <a:ext cx="3922388" cy="720000"/>
          </a:xfrm>
          <a:prstGeom prst="rect">
            <a:avLst/>
          </a:prstGeom>
        </p:spPr>
      </p:pic>
      <p:sp>
        <p:nvSpPr>
          <p:cNvPr id="24" name="副标题 2">
            <a:extLst>
              <a:ext uri="{FF2B5EF4-FFF2-40B4-BE49-F238E27FC236}">
                <a16:creationId xmlns:a16="http://schemas.microsoft.com/office/drawing/2014/main" id="{71F93469-3F42-456A-91A3-124624D97379}"/>
              </a:ext>
            </a:extLst>
          </p:cNvPr>
          <p:cNvSpPr txBox="1">
            <a:spLocks/>
          </p:cNvSpPr>
          <p:nvPr/>
        </p:nvSpPr>
        <p:spPr>
          <a:xfrm>
            <a:off x="1524000" y="4198779"/>
            <a:ext cx="9144000" cy="5432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潘延麒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胡智胜</a:t>
            </a:r>
            <a:r>
              <a:rPr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张楠</a:t>
            </a:r>
            <a:endParaRPr lang="en-US" altLang="zh-CN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页脚占位符 24">
            <a:extLst>
              <a:ext uri="{FF2B5EF4-FFF2-40B4-BE49-F238E27FC236}">
                <a16:creationId xmlns:a16="http://schemas.microsoft.com/office/drawing/2014/main" id="{385A13BD-819F-4BCE-85DB-35B216F6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128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31726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2C43417-D1C4-4058-825F-1BBB69204928}"/>
              </a:ext>
            </a:extLst>
          </p:cNvPr>
          <p:cNvSpPr/>
          <p:nvPr/>
        </p:nvSpPr>
        <p:spPr>
          <a:xfrm>
            <a:off x="1041722" y="1979270"/>
            <a:ext cx="2870521" cy="435378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336327-7EE6-43AB-89CE-FE468B45F195}"/>
              </a:ext>
            </a:extLst>
          </p:cNvPr>
          <p:cNvSpPr txBox="1"/>
          <p:nvPr/>
        </p:nvSpPr>
        <p:spPr>
          <a:xfrm>
            <a:off x="4676172" y="1979270"/>
            <a:ext cx="6474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什么是</a:t>
            </a:r>
            <a:r>
              <a:rPr lang="en-US" altLang="zh-C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F32676C-6627-4960-934C-0AF9291313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94" y="3796163"/>
            <a:ext cx="2247175" cy="720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9E5F2DA-2B48-4D59-8F68-07C3D6FD75EA}"/>
              </a:ext>
            </a:extLst>
          </p:cNvPr>
          <p:cNvSpPr txBox="1"/>
          <p:nvPr/>
        </p:nvSpPr>
        <p:spPr>
          <a:xfrm>
            <a:off x="4676172" y="3180592"/>
            <a:ext cx="64741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一款由国人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自行研发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的商业级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开源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针对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嵌入式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领域开发；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对标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VxWorks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，摆脱对国外嵌入式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依赖；</a:t>
            </a:r>
          </a:p>
        </p:txBody>
      </p:sp>
    </p:spTree>
    <p:extLst>
      <p:ext uri="{BB962C8B-B14F-4D97-AF65-F5344CB8AC3E}">
        <p14:creationId xmlns:p14="http://schemas.microsoft.com/office/powerpoint/2010/main" val="2949158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31726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2C43417-D1C4-4058-825F-1BBB69204928}"/>
              </a:ext>
            </a:extLst>
          </p:cNvPr>
          <p:cNvSpPr/>
          <p:nvPr/>
        </p:nvSpPr>
        <p:spPr>
          <a:xfrm>
            <a:off x="1041722" y="1979270"/>
            <a:ext cx="2870521" cy="435378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336327-7EE6-43AB-89CE-FE468B45F195}"/>
              </a:ext>
            </a:extLst>
          </p:cNvPr>
          <p:cNvSpPr txBox="1"/>
          <p:nvPr/>
        </p:nvSpPr>
        <p:spPr>
          <a:xfrm>
            <a:off x="4676172" y="1979270"/>
            <a:ext cx="6474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什么是</a:t>
            </a:r>
            <a:r>
              <a:rPr lang="en-US" altLang="zh-C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9E5F2DA-2B48-4D59-8F68-07C3D6FD75EA}"/>
              </a:ext>
            </a:extLst>
          </p:cNvPr>
          <p:cNvSpPr txBox="1"/>
          <p:nvPr/>
        </p:nvSpPr>
        <p:spPr>
          <a:xfrm>
            <a:off x="4676172" y="3180592"/>
            <a:ext cx="647410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是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Flash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存储芯片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的一种；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写前必须擦除，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擦除寿命有限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，擦除是将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擦除为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读快写慢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，具有</a:t>
            </a:r>
            <a:r>
              <a:rPr lang="en-US" altLang="zh-CN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XIP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性质；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296582A-31DB-4AF8-92BE-E30BA414F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208" y="3044858"/>
            <a:ext cx="2832035" cy="225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2016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31726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336327-7EE6-43AB-89CE-FE468B45F195}"/>
              </a:ext>
            </a:extLst>
          </p:cNvPr>
          <p:cNvSpPr txBox="1"/>
          <p:nvPr/>
        </p:nvSpPr>
        <p:spPr>
          <a:xfrm>
            <a:off x="1041721" y="1990845"/>
            <a:ext cx="64741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为什么是</a:t>
            </a:r>
            <a:r>
              <a:rPr lang="en-US" altLang="zh-C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7722A4-2646-4C82-9762-8B22E18C8EEA}"/>
              </a:ext>
            </a:extLst>
          </p:cNvPr>
          <p:cNvSpPr txBox="1"/>
          <p:nvPr/>
        </p:nvSpPr>
        <p:spPr>
          <a:xfrm>
            <a:off x="1041721" y="3312885"/>
            <a:ext cx="1019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进一步完善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文件系统对存储硬件的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支持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来自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SylixOS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工业合作伙伴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需求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E9A062A-E96C-4669-947A-9998355A69C3}"/>
              </a:ext>
            </a:extLst>
          </p:cNvPr>
          <p:cNvSpPr/>
          <p:nvPr/>
        </p:nvSpPr>
        <p:spPr>
          <a:xfrm>
            <a:off x="8279758" y="1972487"/>
            <a:ext cx="2870521" cy="4353787"/>
          </a:xfrm>
          <a:prstGeom prst="rect">
            <a:avLst/>
          </a:prstGeom>
          <a:solidFill>
            <a:srgbClr val="222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A3ABF5F-B513-4A92-8E19-9EA5FB5A245B}"/>
              </a:ext>
            </a:extLst>
          </p:cNvPr>
          <p:cNvGrpSpPr/>
          <p:nvPr/>
        </p:nvGrpSpPr>
        <p:grpSpPr>
          <a:xfrm>
            <a:off x="8279758" y="2356745"/>
            <a:ext cx="2873708" cy="3585270"/>
            <a:chOff x="1079618" y="3895607"/>
            <a:chExt cx="9152331" cy="11418549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BCD265A-C427-41B3-8645-A3CF8ADF95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60521" y="11504632"/>
              <a:ext cx="4571428" cy="380952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309B055-4496-4D7D-AC22-4633273C12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8567" y="11504632"/>
              <a:ext cx="4571428" cy="3809524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E0ACFB92-BF57-4B8C-A982-1469A06023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3149" y="7695108"/>
              <a:ext cx="4609325" cy="3809524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603D538-ADD7-4FFC-8DE0-9F2C31F591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8567" y="7695108"/>
              <a:ext cx="4571428" cy="3809524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FAC8D503-4D4D-4B07-A0BC-F2843A0A76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618" y="3895607"/>
              <a:ext cx="4571428" cy="3809524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D2C7620F-366D-4E01-9025-07038B0D1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1046" y="3895607"/>
              <a:ext cx="4571428" cy="3809524"/>
            </a:xfrm>
            <a:prstGeom prst="rect">
              <a:avLst/>
            </a:prstGeom>
          </p:spPr>
        </p:pic>
      </p:grpSp>
      <p:sp>
        <p:nvSpPr>
          <p:cNvPr id="20" name="矩形 19">
            <a:extLst>
              <a:ext uri="{FF2B5EF4-FFF2-40B4-BE49-F238E27FC236}">
                <a16:creationId xmlns:a16="http://schemas.microsoft.com/office/drawing/2014/main" id="{E89A5DC0-0E3E-462E-9058-5389F11749DF}"/>
              </a:ext>
            </a:extLst>
          </p:cNvPr>
          <p:cNvSpPr/>
          <p:nvPr/>
        </p:nvSpPr>
        <p:spPr>
          <a:xfrm>
            <a:off x="8291763" y="1976711"/>
            <a:ext cx="2870521" cy="4353787"/>
          </a:xfrm>
          <a:prstGeom prst="rect">
            <a:avLst/>
          </a:prstGeom>
          <a:solidFill>
            <a:srgbClr val="222222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7C03F25B-380F-4CD8-A45D-90A152AD2623}"/>
              </a:ext>
            </a:extLst>
          </p:cNvPr>
          <p:cNvSpPr txBox="1"/>
          <p:nvPr/>
        </p:nvSpPr>
        <p:spPr>
          <a:xfrm>
            <a:off x="8717281" y="2770148"/>
            <a:ext cx="64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医疗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837B97C-7ACE-4B2B-A7B1-59725B7066E7}"/>
              </a:ext>
            </a:extLst>
          </p:cNvPr>
          <p:cNvSpPr txBox="1"/>
          <p:nvPr/>
        </p:nvSpPr>
        <p:spPr>
          <a:xfrm>
            <a:off x="9968443" y="2770148"/>
            <a:ext cx="916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自动化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F447E33-C2D5-46C6-8714-5AE8D38FE681}"/>
              </a:ext>
            </a:extLst>
          </p:cNvPr>
          <p:cNvSpPr txBox="1"/>
          <p:nvPr/>
        </p:nvSpPr>
        <p:spPr>
          <a:xfrm>
            <a:off x="8717281" y="3961530"/>
            <a:ext cx="64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电力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552E78A-B04C-40AF-B3C6-2310AC43C76C}"/>
              </a:ext>
            </a:extLst>
          </p:cNvPr>
          <p:cNvSpPr txBox="1"/>
          <p:nvPr/>
        </p:nvSpPr>
        <p:spPr>
          <a:xfrm>
            <a:off x="10104739" y="3968881"/>
            <a:ext cx="64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火车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2C92B39-C970-4D35-9BAD-95C537CAD896}"/>
              </a:ext>
            </a:extLst>
          </p:cNvPr>
          <p:cNvSpPr txBox="1"/>
          <p:nvPr/>
        </p:nvSpPr>
        <p:spPr>
          <a:xfrm>
            <a:off x="8717281" y="5153055"/>
            <a:ext cx="64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航天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4AA693E-7F51-457D-B0BD-23E3840174AE}"/>
              </a:ext>
            </a:extLst>
          </p:cNvPr>
          <p:cNvSpPr txBox="1"/>
          <p:nvPr/>
        </p:nvSpPr>
        <p:spPr>
          <a:xfrm>
            <a:off x="10146592" y="5159279"/>
            <a:ext cx="644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汽车</a:t>
            </a:r>
          </a:p>
        </p:txBody>
      </p:sp>
    </p:spTree>
    <p:extLst>
      <p:ext uri="{BB962C8B-B14F-4D97-AF65-F5344CB8AC3E}">
        <p14:creationId xmlns:p14="http://schemas.microsoft.com/office/powerpoint/2010/main" val="18011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31726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336327-7EE6-43AB-89CE-FE468B45F195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目前的</a:t>
            </a:r>
            <a:r>
              <a:rPr lang="en-US" altLang="zh-CN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NorFlash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文件系统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7722A4-2646-4C82-9762-8B22E18C8EEA}"/>
              </a:ext>
            </a:extLst>
          </p:cNvPr>
          <p:cNvSpPr txBox="1"/>
          <p:nvPr/>
        </p:nvSpPr>
        <p:spPr>
          <a:xfrm>
            <a:off x="1041721" y="2890040"/>
            <a:ext cx="101972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LFS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：基于建立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位图映射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的日志型文件系统；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：基于建立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内存结构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的日志型文件系统；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1025BD-8067-4505-808E-55112D4AE710}"/>
              </a:ext>
            </a:extLst>
          </p:cNvPr>
          <p:cNvSpPr txBox="1"/>
          <p:nvPr/>
        </p:nvSpPr>
        <p:spPr>
          <a:xfrm>
            <a:off x="997352" y="5437463"/>
            <a:ext cx="10197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COMMON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：</a:t>
            </a:r>
            <a:r>
              <a:rPr lang="zh-CN" alt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日志型文件系统</a:t>
            </a:r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能够最大程度保证</a:t>
            </a:r>
            <a:r>
              <a:rPr lang="zh-CN" altLang="en-US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写平衡</a:t>
            </a:r>
            <a:endParaRPr lang="zh-CN" altLang="en-US" sz="32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7732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31726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项目背景与意义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336327-7EE6-43AB-89CE-FE468B45F195}"/>
              </a:ext>
            </a:extLst>
          </p:cNvPr>
          <p:cNvSpPr txBox="1"/>
          <p:nvPr/>
        </p:nvSpPr>
        <p:spPr>
          <a:xfrm>
            <a:off x="1041720" y="1990845"/>
            <a:ext cx="69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我们的目标是？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67722A4-2646-4C82-9762-8B22E18C8EEA}"/>
              </a:ext>
            </a:extLst>
          </p:cNvPr>
          <p:cNvSpPr txBox="1"/>
          <p:nvPr/>
        </p:nvSpPr>
        <p:spPr>
          <a:xfrm>
            <a:off x="1041721" y="2890040"/>
            <a:ext cx="1019729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完成文件系统的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基本操作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，如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seek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touch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、</a:t>
            </a:r>
            <a:r>
              <a:rPr lang="en-US" altLang="zh-C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mkdir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等；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完成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软、硬链接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，实现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读写平衡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实现</a:t>
            </a:r>
            <a:r>
              <a:rPr lang="zh-CN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掉电安全</a:t>
            </a:r>
            <a:r>
              <a:rPr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；</a:t>
            </a: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3D03773-B65B-4EC9-895E-729D16392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1041" y="1990845"/>
            <a:ext cx="6369935" cy="43354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425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AA1AD8-E06E-4842-9254-321ACE094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©Team HOIT-23o2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7A532B5-E18B-4507-BBD0-C8D27F2E7376}"/>
              </a:ext>
            </a:extLst>
          </p:cNvPr>
          <p:cNvSpPr txBox="1"/>
          <p:nvPr/>
        </p:nvSpPr>
        <p:spPr>
          <a:xfrm>
            <a:off x="2998456" y="524943"/>
            <a:ext cx="61950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zh-CN" altLang="en-US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项目架构与实现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E742811-5185-4DEF-9C5E-CCDBF826F338}"/>
              </a:ext>
            </a:extLst>
          </p:cNvPr>
          <p:cNvSpPr txBox="1"/>
          <p:nvPr/>
        </p:nvSpPr>
        <p:spPr>
          <a:xfrm>
            <a:off x="667473" y="2928395"/>
            <a:ext cx="108570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en-US" altLang="zh-CN" sz="4000" b="1" u="sng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JFFS2</a:t>
            </a:r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作为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</a:t>
            </a:r>
            <a:r>
              <a:rPr lang="zh-C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，设计</a:t>
            </a:r>
            <a:r>
              <a:rPr lang="en-US" altLang="zh-CN" sz="4000" b="1" u="sng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HoitFS</a:t>
            </a:r>
            <a:r>
              <a:rPr lang="en-US" altLang="zh-C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……</a:t>
            </a:r>
            <a:endParaRPr lang="zh-C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21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1160</Words>
  <Application>Microsoft Office PowerPoint</Application>
  <PresentationFormat>宽屏</PresentationFormat>
  <Paragraphs>379</Paragraphs>
  <Slides>32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8" baseType="lpstr">
      <vt:lpstr>等线</vt:lpstr>
      <vt:lpstr>等线 Light</vt:lpstr>
      <vt:lpstr>Arial</vt:lpstr>
      <vt:lpstr>Times New Roman</vt:lpstr>
      <vt:lpstr>Wingdings</vt:lpstr>
      <vt:lpstr>Office 主题​​</vt:lpstr>
      <vt:lpstr>HoitFS设计开发简介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- 谢谢大家 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HoitFS软B结题答辩</dc:title>
  <dc:creator>Wade Wilson</dc:creator>
  <cp:lastModifiedBy>Wade Wilson</cp:lastModifiedBy>
  <cp:revision>807</cp:revision>
  <dcterms:created xsi:type="dcterms:W3CDTF">2021-05-13T10:38:25Z</dcterms:created>
  <dcterms:modified xsi:type="dcterms:W3CDTF">2021-05-31T11:29:20Z</dcterms:modified>
</cp:coreProperties>
</file>

<file path=docProps/thumbnail.jpeg>
</file>